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3B8BB4-3017-4D25-AAA5-E7FEDD0D1F86}" v="848" dt="2024-04-22T17:20:46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3" autoAdjust="0"/>
    <p:restoredTop sz="94849" autoAdjust="0"/>
  </p:normalViewPr>
  <p:slideViewPr>
    <p:cSldViewPr snapToGrid="0">
      <p:cViewPr varScale="1">
        <p:scale>
          <a:sx n="70" d="100"/>
          <a:sy n="70" d="100"/>
        </p:scale>
        <p:origin x="80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brahmanya Gaonkar" userId="bf4c9ffa85ec3bd5" providerId="LiveId" clId="{DA3B8BB4-3017-4D25-AAA5-E7FEDD0D1F86}"/>
    <pc:docChg chg="undo redo custSel addSld delSld modSld sldOrd">
      <pc:chgData name="Subrahmanya Gaonkar" userId="bf4c9ffa85ec3bd5" providerId="LiveId" clId="{DA3B8BB4-3017-4D25-AAA5-E7FEDD0D1F86}" dt="2024-04-22T17:20:46.605" v="3429"/>
      <pc:docMkLst>
        <pc:docMk/>
      </pc:docMkLst>
      <pc:sldChg chg="addSp delSp modSp mod delAnim modAnim">
        <pc:chgData name="Subrahmanya Gaonkar" userId="bf4c9ffa85ec3bd5" providerId="LiveId" clId="{DA3B8BB4-3017-4D25-AAA5-E7FEDD0D1F86}" dt="2024-04-22T15:32:10.554" v="2778" actId="1035"/>
        <pc:sldMkLst>
          <pc:docMk/>
          <pc:sldMk cId="8727332" sldId="256"/>
        </pc:sldMkLst>
        <pc:spChg chg="mod topLvl">
          <ac:chgData name="Subrahmanya Gaonkar" userId="bf4c9ffa85ec3bd5" providerId="LiveId" clId="{DA3B8BB4-3017-4D25-AAA5-E7FEDD0D1F86}" dt="2024-04-20T14:23:25.720" v="991" actId="165"/>
          <ac:spMkLst>
            <pc:docMk/>
            <pc:sldMk cId="8727332" sldId="256"/>
            <ac:spMk id="20" creationId="{D42AC527-27AB-302A-C65B-EB92A5DCFD62}"/>
          </ac:spMkLst>
        </pc:spChg>
        <pc:grpChg chg="add del mod">
          <ac:chgData name="Subrahmanya Gaonkar" userId="bf4c9ffa85ec3bd5" providerId="LiveId" clId="{DA3B8BB4-3017-4D25-AAA5-E7FEDD0D1F86}" dt="2024-04-20T14:23:25.720" v="991" actId="165"/>
          <ac:grpSpMkLst>
            <pc:docMk/>
            <pc:sldMk cId="8727332" sldId="256"/>
            <ac:grpSpMk id="3" creationId="{5FFD83C5-9422-E9D1-6939-35D42AD265A2}"/>
          </ac:grpSpMkLst>
        </pc:grpChg>
        <pc:picChg chg="add mod ord topLvl">
          <ac:chgData name="Subrahmanya Gaonkar" userId="bf4c9ffa85ec3bd5" providerId="LiveId" clId="{DA3B8BB4-3017-4D25-AAA5-E7FEDD0D1F86}" dt="2024-04-22T15:32:10.554" v="2778" actId="1035"/>
          <ac:picMkLst>
            <pc:docMk/>
            <pc:sldMk cId="8727332" sldId="256"/>
            <ac:picMk id="2" creationId="{438E065D-3CD4-4F67-7B9E-DBB48261EEE2}"/>
          </ac:picMkLst>
        </pc:picChg>
        <pc:picChg chg="del ord">
          <ac:chgData name="Subrahmanya Gaonkar" userId="bf4c9ffa85ec3bd5" providerId="LiveId" clId="{DA3B8BB4-3017-4D25-AAA5-E7FEDD0D1F86}" dt="2024-04-20T13:29:46.103" v="274" actId="478"/>
          <ac:picMkLst>
            <pc:docMk/>
            <pc:sldMk cId="8727332" sldId="256"/>
            <ac:picMk id="10" creationId="{4E00731C-E9D7-3971-3516-CBACB0FC5726}"/>
          </ac:picMkLst>
        </pc:picChg>
      </pc:sldChg>
      <pc:sldChg chg="addSp delSp modSp mod modAnim">
        <pc:chgData name="Subrahmanya Gaonkar" userId="bf4c9ffa85ec3bd5" providerId="LiveId" clId="{DA3B8BB4-3017-4D25-AAA5-E7FEDD0D1F86}" dt="2024-04-20T09:58:22.147" v="268" actId="207"/>
        <pc:sldMkLst>
          <pc:docMk/>
          <pc:sldMk cId="2953420701" sldId="258"/>
        </pc:sldMkLst>
        <pc:spChg chg="mod topLvl">
          <ac:chgData name="Subrahmanya Gaonkar" userId="bf4c9ffa85ec3bd5" providerId="LiveId" clId="{DA3B8BB4-3017-4D25-AAA5-E7FEDD0D1F86}" dt="2024-04-20T09:58:22.147" v="268" actId="207"/>
          <ac:spMkLst>
            <pc:docMk/>
            <pc:sldMk cId="2953420701" sldId="258"/>
            <ac:spMk id="5" creationId="{F2AA6CC9-F4FF-F97E-D4AC-6D2AF5C4FC2C}"/>
          </ac:spMkLst>
        </pc:spChg>
        <pc:spChg chg="mod topLvl">
          <ac:chgData name="Subrahmanya Gaonkar" userId="bf4c9ffa85ec3bd5" providerId="LiveId" clId="{DA3B8BB4-3017-4D25-AAA5-E7FEDD0D1F86}" dt="2024-04-20T09:44:47.325" v="234" actId="164"/>
          <ac:spMkLst>
            <pc:docMk/>
            <pc:sldMk cId="2953420701" sldId="258"/>
            <ac:spMk id="8" creationId="{3B22B176-1C33-F992-4DE4-BC5B4C0D7AC0}"/>
          </ac:spMkLst>
        </pc:spChg>
        <pc:spChg chg="mod topLvl">
          <ac:chgData name="Subrahmanya Gaonkar" userId="bf4c9ffa85ec3bd5" providerId="LiveId" clId="{DA3B8BB4-3017-4D25-AAA5-E7FEDD0D1F86}" dt="2024-04-20T09:45:09.741" v="235" actId="164"/>
          <ac:spMkLst>
            <pc:docMk/>
            <pc:sldMk cId="2953420701" sldId="258"/>
            <ac:spMk id="9" creationId="{89182777-1CAC-D2EC-E9B3-ED451F82B7FF}"/>
          </ac:spMkLst>
        </pc:spChg>
        <pc:spChg chg="mod topLvl">
          <ac:chgData name="Subrahmanya Gaonkar" userId="bf4c9ffa85ec3bd5" providerId="LiveId" clId="{DA3B8BB4-3017-4D25-AAA5-E7FEDD0D1F86}" dt="2024-04-20T09:44:47.325" v="234" actId="164"/>
          <ac:spMkLst>
            <pc:docMk/>
            <pc:sldMk cId="2953420701" sldId="258"/>
            <ac:spMk id="13" creationId="{301ADF74-1D6C-055A-3304-A12A33AAC4B0}"/>
          </ac:spMkLst>
        </pc:spChg>
        <pc:spChg chg="mod topLvl">
          <ac:chgData name="Subrahmanya Gaonkar" userId="bf4c9ffa85ec3bd5" providerId="LiveId" clId="{DA3B8BB4-3017-4D25-AAA5-E7FEDD0D1F86}" dt="2024-04-20T09:45:09.741" v="235" actId="164"/>
          <ac:spMkLst>
            <pc:docMk/>
            <pc:sldMk cId="2953420701" sldId="258"/>
            <ac:spMk id="14" creationId="{A840CF0E-9C45-04C5-C048-71EE07A0692C}"/>
          </ac:spMkLst>
        </pc:spChg>
        <pc:spChg chg="mod topLvl">
          <ac:chgData name="Subrahmanya Gaonkar" userId="bf4c9ffa85ec3bd5" providerId="LiveId" clId="{DA3B8BB4-3017-4D25-AAA5-E7FEDD0D1F86}" dt="2024-04-20T09:45:09.741" v="235" actId="164"/>
          <ac:spMkLst>
            <pc:docMk/>
            <pc:sldMk cId="2953420701" sldId="258"/>
            <ac:spMk id="17" creationId="{EC32647B-4F04-F231-CF61-F19126493BDA}"/>
          </ac:spMkLst>
        </pc:spChg>
        <pc:spChg chg="mod topLvl">
          <ac:chgData name="Subrahmanya Gaonkar" userId="bf4c9ffa85ec3bd5" providerId="LiveId" clId="{DA3B8BB4-3017-4D25-AAA5-E7FEDD0D1F86}" dt="2024-04-20T09:44:47.325" v="234" actId="164"/>
          <ac:spMkLst>
            <pc:docMk/>
            <pc:sldMk cId="2953420701" sldId="258"/>
            <ac:spMk id="18" creationId="{96F45F0B-C175-E851-800F-0BBD6BFB7368}"/>
          </ac:spMkLst>
        </pc:spChg>
        <pc:spChg chg="del">
          <ac:chgData name="Subrahmanya Gaonkar" userId="bf4c9ffa85ec3bd5" providerId="LiveId" clId="{DA3B8BB4-3017-4D25-AAA5-E7FEDD0D1F86}" dt="2024-04-20T09:07:25.129" v="1"/>
          <ac:spMkLst>
            <pc:docMk/>
            <pc:sldMk cId="2953420701" sldId="258"/>
            <ac:spMk id="20" creationId="{6ADC4557-303B-9FB0-E506-F4D05ED41A15}"/>
          </ac:spMkLst>
        </pc:spChg>
        <pc:spChg chg="mod topLvl">
          <ac:chgData name="Subrahmanya Gaonkar" userId="bf4c9ffa85ec3bd5" providerId="LiveId" clId="{DA3B8BB4-3017-4D25-AAA5-E7FEDD0D1F86}" dt="2024-04-20T09:44:47.325" v="234" actId="164"/>
          <ac:spMkLst>
            <pc:docMk/>
            <pc:sldMk cId="2953420701" sldId="258"/>
            <ac:spMk id="21" creationId="{4A273426-74AE-72DF-BF72-2056136CE997}"/>
          </ac:spMkLst>
        </pc:spChg>
        <pc:spChg chg="add mod topLvl">
          <ac:chgData name="Subrahmanya Gaonkar" userId="bf4c9ffa85ec3bd5" providerId="LiveId" clId="{DA3B8BB4-3017-4D25-AAA5-E7FEDD0D1F86}" dt="2024-04-20T09:45:09.741" v="235" actId="164"/>
          <ac:spMkLst>
            <pc:docMk/>
            <pc:sldMk cId="2953420701" sldId="258"/>
            <ac:spMk id="24" creationId="{A4D58EF3-AF48-E0CD-EE85-FCA932AC8DBA}"/>
          </ac:spMkLst>
        </pc:spChg>
        <pc:spChg chg="add mod topLvl">
          <ac:chgData name="Subrahmanya Gaonkar" userId="bf4c9ffa85ec3bd5" providerId="LiveId" clId="{DA3B8BB4-3017-4D25-AAA5-E7FEDD0D1F86}" dt="2024-04-20T09:44:47.325" v="234" actId="164"/>
          <ac:spMkLst>
            <pc:docMk/>
            <pc:sldMk cId="2953420701" sldId="258"/>
            <ac:spMk id="25" creationId="{C9E7AB1B-71B3-D9F3-A471-7F58139A6695}"/>
          </ac:spMkLst>
        </pc:spChg>
        <pc:spChg chg="add mod topLvl">
          <ac:chgData name="Subrahmanya Gaonkar" userId="bf4c9ffa85ec3bd5" providerId="LiveId" clId="{DA3B8BB4-3017-4D25-AAA5-E7FEDD0D1F86}" dt="2024-04-20T09:45:09.741" v="235" actId="164"/>
          <ac:spMkLst>
            <pc:docMk/>
            <pc:sldMk cId="2953420701" sldId="258"/>
            <ac:spMk id="27" creationId="{3AA6A0C0-3FB9-B72E-60BE-B8A7CF166CB7}"/>
          </ac:spMkLst>
        </pc:spChg>
        <pc:spChg chg="add mod topLvl">
          <ac:chgData name="Subrahmanya Gaonkar" userId="bf4c9ffa85ec3bd5" providerId="LiveId" clId="{DA3B8BB4-3017-4D25-AAA5-E7FEDD0D1F86}" dt="2024-04-20T09:45:09.741" v="235" actId="164"/>
          <ac:spMkLst>
            <pc:docMk/>
            <pc:sldMk cId="2953420701" sldId="258"/>
            <ac:spMk id="28" creationId="{E0FD7EF2-4364-7814-CF40-48224C7F5EEE}"/>
          </ac:spMkLst>
        </pc:spChg>
        <pc:spChg chg="add mod topLvl">
          <ac:chgData name="Subrahmanya Gaonkar" userId="bf4c9ffa85ec3bd5" providerId="LiveId" clId="{DA3B8BB4-3017-4D25-AAA5-E7FEDD0D1F86}" dt="2024-04-20T09:44:47.325" v="234" actId="164"/>
          <ac:spMkLst>
            <pc:docMk/>
            <pc:sldMk cId="2953420701" sldId="258"/>
            <ac:spMk id="29" creationId="{F2B8F329-2823-39E7-CEA7-CF7B86600885}"/>
          </ac:spMkLst>
        </pc:spChg>
        <pc:spChg chg="add mod topLvl">
          <ac:chgData name="Subrahmanya Gaonkar" userId="bf4c9ffa85ec3bd5" providerId="LiveId" clId="{DA3B8BB4-3017-4D25-AAA5-E7FEDD0D1F86}" dt="2024-04-20T09:45:09.741" v="235" actId="164"/>
          <ac:spMkLst>
            <pc:docMk/>
            <pc:sldMk cId="2953420701" sldId="258"/>
            <ac:spMk id="30" creationId="{BE9AA7EF-0E44-B772-276B-4C8F338DCD8A}"/>
          </ac:spMkLst>
        </pc:spChg>
        <pc:spChg chg="add mod topLvl">
          <ac:chgData name="Subrahmanya Gaonkar" userId="bf4c9ffa85ec3bd5" providerId="LiveId" clId="{DA3B8BB4-3017-4D25-AAA5-E7FEDD0D1F86}" dt="2024-04-20T09:45:09.741" v="235" actId="164"/>
          <ac:spMkLst>
            <pc:docMk/>
            <pc:sldMk cId="2953420701" sldId="258"/>
            <ac:spMk id="32" creationId="{A2730245-1022-E303-35C6-5390AC1C7A37}"/>
          </ac:spMkLst>
        </pc:spChg>
        <pc:spChg chg="add mod topLvl">
          <ac:chgData name="Subrahmanya Gaonkar" userId="bf4c9ffa85ec3bd5" providerId="LiveId" clId="{DA3B8BB4-3017-4D25-AAA5-E7FEDD0D1F86}" dt="2024-04-20T09:44:47.325" v="234" actId="164"/>
          <ac:spMkLst>
            <pc:docMk/>
            <pc:sldMk cId="2953420701" sldId="258"/>
            <ac:spMk id="33" creationId="{E547441E-AC96-1712-6778-9E27FB1BBCD0}"/>
          </ac:spMkLst>
        </pc:spChg>
        <pc:spChg chg="add mod topLvl">
          <ac:chgData name="Subrahmanya Gaonkar" userId="bf4c9ffa85ec3bd5" providerId="LiveId" clId="{DA3B8BB4-3017-4D25-AAA5-E7FEDD0D1F86}" dt="2024-04-20T09:45:09.741" v="235" actId="164"/>
          <ac:spMkLst>
            <pc:docMk/>
            <pc:sldMk cId="2953420701" sldId="258"/>
            <ac:spMk id="37" creationId="{B98407A1-95EF-0C5D-EA89-802620B1F065}"/>
          </ac:spMkLst>
        </pc:spChg>
        <pc:spChg chg="add mod topLvl">
          <ac:chgData name="Subrahmanya Gaonkar" userId="bf4c9ffa85ec3bd5" providerId="LiveId" clId="{DA3B8BB4-3017-4D25-AAA5-E7FEDD0D1F86}" dt="2024-04-20T09:44:47.325" v="234" actId="164"/>
          <ac:spMkLst>
            <pc:docMk/>
            <pc:sldMk cId="2953420701" sldId="258"/>
            <ac:spMk id="38" creationId="{8AEDE1A6-6F60-D73C-5885-D86F4A4139FC}"/>
          </ac:spMkLst>
        </pc:spChg>
        <pc:spChg chg="add mod">
          <ac:chgData name="Subrahmanya Gaonkar" userId="bf4c9ffa85ec3bd5" providerId="LiveId" clId="{DA3B8BB4-3017-4D25-AAA5-E7FEDD0D1F86}" dt="2024-04-20T09:38:54.392" v="132" actId="571"/>
          <ac:spMkLst>
            <pc:docMk/>
            <pc:sldMk cId="2953420701" sldId="258"/>
            <ac:spMk id="40" creationId="{69445F6F-28C1-EB2F-D2D5-9941098251AA}"/>
          </ac:spMkLst>
        </pc:spChg>
        <pc:grpChg chg="add del mod">
          <ac:chgData name="Subrahmanya Gaonkar" userId="bf4c9ffa85ec3bd5" providerId="LiveId" clId="{DA3B8BB4-3017-4D25-AAA5-E7FEDD0D1F86}" dt="2024-04-20T09:44:15.098" v="233" actId="165"/>
          <ac:grpSpMkLst>
            <pc:docMk/>
            <pc:sldMk cId="2953420701" sldId="258"/>
            <ac:grpSpMk id="35" creationId="{07F2CE78-00BB-FB3F-120D-034DB035AD60}"/>
          </ac:grpSpMkLst>
        </pc:grpChg>
        <pc:grpChg chg="add mod">
          <ac:chgData name="Subrahmanya Gaonkar" userId="bf4c9ffa85ec3bd5" providerId="LiveId" clId="{DA3B8BB4-3017-4D25-AAA5-E7FEDD0D1F86}" dt="2024-04-20T09:44:47.325" v="234" actId="164"/>
          <ac:grpSpMkLst>
            <pc:docMk/>
            <pc:sldMk cId="2953420701" sldId="258"/>
            <ac:grpSpMk id="43" creationId="{EDAF8AB9-E12E-0F39-D1A3-39F4BC30DD86}"/>
          </ac:grpSpMkLst>
        </pc:grpChg>
        <pc:grpChg chg="add mod">
          <ac:chgData name="Subrahmanya Gaonkar" userId="bf4c9ffa85ec3bd5" providerId="LiveId" clId="{DA3B8BB4-3017-4D25-AAA5-E7FEDD0D1F86}" dt="2024-04-20T09:45:09.741" v="235" actId="164"/>
          <ac:grpSpMkLst>
            <pc:docMk/>
            <pc:sldMk cId="2953420701" sldId="258"/>
            <ac:grpSpMk id="44" creationId="{04814723-A3B9-2B30-E59B-C109094E6A32}"/>
          </ac:grpSpMkLst>
        </pc:grpChg>
        <pc:cxnChg chg="mod topLvl">
          <ac:chgData name="Subrahmanya Gaonkar" userId="bf4c9ffa85ec3bd5" providerId="LiveId" clId="{DA3B8BB4-3017-4D25-AAA5-E7FEDD0D1F86}" dt="2024-04-20T09:44:47.325" v="234" actId="164"/>
          <ac:cxnSpMkLst>
            <pc:docMk/>
            <pc:sldMk cId="2953420701" sldId="258"/>
            <ac:cxnSpMk id="11" creationId="{15496837-CBFB-2860-EF92-5A14AFE5D4BC}"/>
          </ac:cxnSpMkLst>
        </pc:cxnChg>
        <pc:cxnChg chg="mod topLvl">
          <ac:chgData name="Subrahmanya Gaonkar" userId="bf4c9ffa85ec3bd5" providerId="LiveId" clId="{DA3B8BB4-3017-4D25-AAA5-E7FEDD0D1F86}" dt="2024-04-20T09:44:47.325" v="234" actId="164"/>
          <ac:cxnSpMkLst>
            <pc:docMk/>
            <pc:sldMk cId="2953420701" sldId="258"/>
            <ac:cxnSpMk id="15" creationId="{86C44073-A7AD-6B91-606B-A46C8744449D}"/>
          </ac:cxnSpMkLst>
        </pc:cxnChg>
        <pc:cxnChg chg="mod topLvl">
          <ac:chgData name="Subrahmanya Gaonkar" userId="bf4c9ffa85ec3bd5" providerId="LiveId" clId="{DA3B8BB4-3017-4D25-AAA5-E7FEDD0D1F86}" dt="2024-04-20T09:44:47.325" v="234" actId="164"/>
          <ac:cxnSpMkLst>
            <pc:docMk/>
            <pc:sldMk cId="2953420701" sldId="258"/>
            <ac:cxnSpMk id="19" creationId="{E4D66541-9273-A420-527C-58489673C901}"/>
          </ac:cxnSpMkLst>
        </pc:cxnChg>
        <pc:cxnChg chg="mod topLvl">
          <ac:chgData name="Subrahmanya Gaonkar" userId="bf4c9ffa85ec3bd5" providerId="LiveId" clId="{DA3B8BB4-3017-4D25-AAA5-E7FEDD0D1F86}" dt="2024-04-20T09:44:47.325" v="234" actId="164"/>
          <ac:cxnSpMkLst>
            <pc:docMk/>
            <pc:sldMk cId="2953420701" sldId="258"/>
            <ac:cxnSpMk id="22" creationId="{59B3C50C-EF4F-EF97-A8AB-5695A05E5AE7}"/>
          </ac:cxnSpMkLst>
        </pc:cxnChg>
        <pc:cxnChg chg="add mod topLvl">
          <ac:chgData name="Subrahmanya Gaonkar" userId="bf4c9ffa85ec3bd5" providerId="LiveId" clId="{DA3B8BB4-3017-4D25-AAA5-E7FEDD0D1F86}" dt="2024-04-20T09:44:47.325" v="234" actId="164"/>
          <ac:cxnSpMkLst>
            <pc:docMk/>
            <pc:sldMk cId="2953420701" sldId="258"/>
            <ac:cxnSpMk id="26" creationId="{5A7E71DE-C793-E93B-E7C5-E3ED88186991}"/>
          </ac:cxnSpMkLst>
        </pc:cxnChg>
        <pc:cxnChg chg="add mod topLvl">
          <ac:chgData name="Subrahmanya Gaonkar" userId="bf4c9ffa85ec3bd5" providerId="LiveId" clId="{DA3B8BB4-3017-4D25-AAA5-E7FEDD0D1F86}" dt="2024-04-20T09:44:47.325" v="234" actId="164"/>
          <ac:cxnSpMkLst>
            <pc:docMk/>
            <pc:sldMk cId="2953420701" sldId="258"/>
            <ac:cxnSpMk id="31" creationId="{06A069F9-F010-F301-581A-5F6FEE4E57DB}"/>
          </ac:cxnSpMkLst>
        </pc:cxnChg>
        <pc:cxnChg chg="add mod topLvl">
          <ac:chgData name="Subrahmanya Gaonkar" userId="bf4c9ffa85ec3bd5" providerId="LiveId" clId="{DA3B8BB4-3017-4D25-AAA5-E7FEDD0D1F86}" dt="2024-04-20T09:44:47.325" v="234" actId="164"/>
          <ac:cxnSpMkLst>
            <pc:docMk/>
            <pc:sldMk cId="2953420701" sldId="258"/>
            <ac:cxnSpMk id="34" creationId="{629A92C1-9877-17E4-A966-E66E2134B0CA}"/>
          </ac:cxnSpMkLst>
        </pc:cxnChg>
        <pc:cxnChg chg="add mod">
          <ac:chgData name="Subrahmanya Gaonkar" userId="bf4c9ffa85ec3bd5" providerId="LiveId" clId="{DA3B8BB4-3017-4D25-AAA5-E7FEDD0D1F86}" dt="2024-04-20T09:38:54.392" v="132" actId="571"/>
          <ac:cxnSpMkLst>
            <pc:docMk/>
            <pc:sldMk cId="2953420701" sldId="258"/>
            <ac:cxnSpMk id="39" creationId="{9BCF314E-979F-E754-F7E7-6AE0012C5AD5}"/>
          </ac:cxnSpMkLst>
        </pc:cxnChg>
        <pc:cxnChg chg="add mod topLvl">
          <ac:chgData name="Subrahmanya Gaonkar" userId="bf4c9ffa85ec3bd5" providerId="LiveId" clId="{DA3B8BB4-3017-4D25-AAA5-E7FEDD0D1F86}" dt="2024-04-20T09:44:47.325" v="234" actId="164"/>
          <ac:cxnSpMkLst>
            <pc:docMk/>
            <pc:sldMk cId="2953420701" sldId="258"/>
            <ac:cxnSpMk id="41" creationId="{3DEDE1D4-707D-ACB2-098D-9265847D1A85}"/>
          </ac:cxnSpMkLst>
        </pc:cxnChg>
      </pc:sldChg>
      <pc:sldChg chg="addSp delSp modSp new mod modAnim">
        <pc:chgData name="Subrahmanya Gaonkar" userId="bf4c9ffa85ec3bd5" providerId="LiveId" clId="{DA3B8BB4-3017-4D25-AAA5-E7FEDD0D1F86}" dt="2024-04-20T14:19:50.677" v="944"/>
        <pc:sldMkLst>
          <pc:docMk/>
          <pc:sldMk cId="2074344717" sldId="259"/>
        </pc:sldMkLst>
        <pc:spChg chg="add mod">
          <ac:chgData name="Subrahmanya Gaonkar" userId="bf4c9ffa85ec3bd5" providerId="LiveId" clId="{DA3B8BB4-3017-4D25-AAA5-E7FEDD0D1F86}" dt="2024-04-20T14:17:54.612" v="923" actId="1076"/>
          <ac:spMkLst>
            <pc:docMk/>
            <pc:sldMk cId="2074344717" sldId="259"/>
            <ac:spMk id="2" creationId="{3598BDBD-F4B3-2027-9617-9FCF564726A7}"/>
          </ac:spMkLst>
        </pc:spChg>
        <pc:spChg chg="del mod">
          <ac:chgData name="Subrahmanya Gaonkar" userId="bf4c9ffa85ec3bd5" providerId="LiveId" clId="{DA3B8BB4-3017-4D25-AAA5-E7FEDD0D1F86}" dt="2024-04-20T09:51:13.081" v="256" actId="478"/>
          <ac:spMkLst>
            <pc:docMk/>
            <pc:sldMk cId="2074344717" sldId="259"/>
            <ac:spMk id="2" creationId="{B63D09BA-8193-E71C-5A21-C26717301161}"/>
          </ac:spMkLst>
        </pc:spChg>
        <pc:spChg chg="add mod">
          <ac:chgData name="Subrahmanya Gaonkar" userId="bf4c9ffa85ec3bd5" providerId="LiveId" clId="{DA3B8BB4-3017-4D25-AAA5-E7FEDD0D1F86}" dt="2024-04-20T14:18:02.828" v="929" actId="164"/>
          <ac:spMkLst>
            <pc:docMk/>
            <pc:sldMk cId="2074344717" sldId="259"/>
            <ac:spMk id="3" creationId="{95CDEC18-2AEB-FFA1-D7A7-AC4E2B28B664}"/>
          </ac:spMkLst>
        </pc:spChg>
        <pc:spChg chg="del">
          <ac:chgData name="Subrahmanya Gaonkar" userId="bf4c9ffa85ec3bd5" providerId="LiveId" clId="{DA3B8BB4-3017-4D25-AAA5-E7FEDD0D1F86}" dt="2024-04-20T09:51:15.696" v="257" actId="478"/>
          <ac:spMkLst>
            <pc:docMk/>
            <pc:sldMk cId="2074344717" sldId="259"/>
            <ac:spMk id="3" creationId="{EEDD9534-C55B-76E9-5DF9-DEEEDE120271}"/>
          </ac:spMkLst>
        </pc:spChg>
        <pc:spChg chg="add mod">
          <ac:chgData name="Subrahmanya Gaonkar" userId="bf4c9ffa85ec3bd5" providerId="LiveId" clId="{DA3B8BB4-3017-4D25-AAA5-E7FEDD0D1F86}" dt="2024-04-20T10:00:13.946" v="272" actId="1035"/>
          <ac:spMkLst>
            <pc:docMk/>
            <pc:sldMk cId="2074344717" sldId="259"/>
            <ac:spMk id="4" creationId="{B312C2F6-3391-7240-0123-7719CF3FDA0B}"/>
          </ac:spMkLst>
        </pc:spChg>
        <pc:grpChg chg="add mod">
          <ac:chgData name="Subrahmanya Gaonkar" userId="bf4c9ffa85ec3bd5" providerId="LiveId" clId="{DA3B8BB4-3017-4D25-AAA5-E7FEDD0D1F86}" dt="2024-04-20T14:17:58.411" v="925" actId="14100"/>
          <ac:grpSpMkLst>
            <pc:docMk/>
            <pc:sldMk cId="2074344717" sldId="259"/>
            <ac:grpSpMk id="11" creationId="{899D305B-5A79-29D0-E9F3-6BD505624629}"/>
          </ac:grpSpMkLst>
        </pc:grpChg>
        <pc:grpChg chg="add mod">
          <ac:chgData name="Subrahmanya Gaonkar" userId="bf4c9ffa85ec3bd5" providerId="LiveId" clId="{DA3B8BB4-3017-4D25-AAA5-E7FEDD0D1F86}" dt="2024-04-20T14:18:02.828" v="929" actId="164"/>
          <ac:grpSpMkLst>
            <pc:docMk/>
            <pc:sldMk cId="2074344717" sldId="259"/>
            <ac:grpSpMk id="12" creationId="{02C5234C-4F41-8F8D-79C3-676D85306943}"/>
          </ac:grpSpMkLst>
        </pc:grpChg>
        <pc:picChg chg="add del mod">
          <ac:chgData name="Subrahmanya Gaonkar" userId="bf4c9ffa85ec3bd5" providerId="LiveId" clId="{DA3B8BB4-3017-4D25-AAA5-E7FEDD0D1F86}" dt="2024-04-20T14:12:21.811" v="897" actId="478"/>
          <ac:picMkLst>
            <pc:docMk/>
            <pc:sldMk cId="2074344717" sldId="259"/>
            <ac:picMk id="6" creationId="{1A6B4591-BB7A-9113-74D0-4F9928668138}"/>
          </ac:picMkLst>
        </pc:picChg>
        <pc:picChg chg="add mod modCrop">
          <ac:chgData name="Subrahmanya Gaonkar" userId="bf4c9ffa85ec3bd5" providerId="LiveId" clId="{DA3B8BB4-3017-4D25-AAA5-E7FEDD0D1F86}" dt="2024-04-20T14:16:59.452" v="916" actId="164"/>
          <ac:picMkLst>
            <pc:docMk/>
            <pc:sldMk cId="2074344717" sldId="259"/>
            <ac:picMk id="8" creationId="{90AD1943-7AD0-BFA5-EC0C-7EC2D570AE94}"/>
          </ac:picMkLst>
        </pc:picChg>
        <pc:picChg chg="add mod modCrop">
          <ac:chgData name="Subrahmanya Gaonkar" userId="bf4c9ffa85ec3bd5" providerId="LiveId" clId="{DA3B8BB4-3017-4D25-AAA5-E7FEDD0D1F86}" dt="2024-04-20T14:18:02.828" v="929" actId="164"/>
          <ac:picMkLst>
            <pc:docMk/>
            <pc:sldMk cId="2074344717" sldId="259"/>
            <ac:picMk id="10" creationId="{A0C0FCC1-FE85-2C0C-3841-7746BC3F0E52}"/>
          </ac:picMkLst>
        </pc:picChg>
      </pc:sldChg>
      <pc:sldChg chg="addSp delSp modSp new mod modTransition modAnim">
        <pc:chgData name="Subrahmanya Gaonkar" userId="bf4c9ffa85ec3bd5" providerId="LiveId" clId="{DA3B8BB4-3017-4D25-AAA5-E7FEDD0D1F86}" dt="2024-04-20T19:15:22.167" v="1520" actId="1036"/>
        <pc:sldMkLst>
          <pc:docMk/>
          <pc:sldMk cId="1585030704" sldId="260"/>
        </pc:sldMkLst>
        <pc:spChg chg="del">
          <ac:chgData name="Subrahmanya Gaonkar" userId="bf4c9ffa85ec3bd5" providerId="LiveId" clId="{DA3B8BB4-3017-4D25-AAA5-E7FEDD0D1F86}" dt="2024-04-20T14:25:11.426" v="997" actId="478"/>
          <ac:spMkLst>
            <pc:docMk/>
            <pc:sldMk cId="1585030704" sldId="260"/>
            <ac:spMk id="2" creationId="{74FC13B0-2B6B-03BF-B34B-934ACCBC1D03}"/>
          </ac:spMkLst>
        </pc:spChg>
        <pc:spChg chg="del mod">
          <ac:chgData name="Subrahmanya Gaonkar" userId="bf4c9ffa85ec3bd5" providerId="LiveId" clId="{DA3B8BB4-3017-4D25-AAA5-E7FEDD0D1F86}" dt="2024-04-20T14:25:10.591" v="996" actId="478"/>
          <ac:spMkLst>
            <pc:docMk/>
            <pc:sldMk cId="1585030704" sldId="260"/>
            <ac:spMk id="3" creationId="{A5783D4A-49E4-C3E2-61A6-7836193DEAB0}"/>
          </ac:spMkLst>
        </pc:spChg>
        <pc:spChg chg="add mod">
          <ac:chgData name="Subrahmanya Gaonkar" userId="bf4c9ffa85ec3bd5" providerId="LiveId" clId="{DA3B8BB4-3017-4D25-AAA5-E7FEDD0D1F86}" dt="2024-04-20T15:05:48.372" v="1028" actId="14100"/>
          <ac:spMkLst>
            <pc:docMk/>
            <pc:sldMk cId="1585030704" sldId="260"/>
            <ac:spMk id="4" creationId="{9B3A29C2-B03B-8D78-6316-623298E63919}"/>
          </ac:spMkLst>
        </pc:spChg>
        <pc:picChg chg="add mod">
          <ac:chgData name="Subrahmanya Gaonkar" userId="bf4c9ffa85ec3bd5" providerId="LiveId" clId="{DA3B8BB4-3017-4D25-AAA5-E7FEDD0D1F86}" dt="2024-04-20T19:15:17.187" v="1515" actId="1036"/>
          <ac:picMkLst>
            <pc:docMk/>
            <pc:sldMk cId="1585030704" sldId="260"/>
            <ac:picMk id="6" creationId="{FBDD9523-6426-030C-59DF-A161F7A52B87}"/>
          </ac:picMkLst>
        </pc:picChg>
        <pc:picChg chg="add mod">
          <ac:chgData name="Subrahmanya Gaonkar" userId="bf4c9ffa85ec3bd5" providerId="LiveId" clId="{DA3B8BB4-3017-4D25-AAA5-E7FEDD0D1F86}" dt="2024-04-20T19:15:14.801" v="1511" actId="1036"/>
          <ac:picMkLst>
            <pc:docMk/>
            <pc:sldMk cId="1585030704" sldId="260"/>
            <ac:picMk id="8" creationId="{854F1704-F828-67A0-B517-BD49961C6BBD}"/>
          </ac:picMkLst>
        </pc:picChg>
        <pc:picChg chg="add mod">
          <ac:chgData name="Subrahmanya Gaonkar" userId="bf4c9ffa85ec3bd5" providerId="LiveId" clId="{DA3B8BB4-3017-4D25-AAA5-E7FEDD0D1F86}" dt="2024-04-20T19:15:22.167" v="1520" actId="1036"/>
          <ac:picMkLst>
            <pc:docMk/>
            <pc:sldMk cId="1585030704" sldId="260"/>
            <ac:picMk id="10" creationId="{4DD26007-68BE-73FB-4389-2D07F85C96EB}"/>
          </ac:picMkLst>
        </pc:picChg>
      </pc:sldChg>
      <pc:sldChg chg="addSp delSp modSp new mod modAnim">
        <pc:chgData name="Subrahmanya Gaonkar" userId="bf4c9ffa85ec3bd5" providerId="LiveId" clId="{DA3B8BB4-3017-4D25-AAA5-E7FEDD0D1F86}" dt="2024-04-21T19:14:37.852" v="2325"/>
        <pc:sldMkLst>
          <pc:docMk/>
          <pc:sldMk cId="1097311398" sldId="261"/>
        </pc:sldMkLst>
        <pc:spChg chg="del mod">
          <ac:chgData name="Subrahmanya Gaonkar" userId="bf4c9ffa85ec3bd5" providerId="LiveId" clId="{DA3B8BB4-3017-4D25-AAA5-E7FEDD0D1F86}" dt="2024-04-20T15:21:31.630" v="1077" actId="478"/>
          <ac:spMkLst>
            <pc:docMk/>
            <pc:sldMk cId="1097311398" sldId="261"/>
            <ac:spMk id="2" creationId="{3969EA83-6721-3EE3-FF94-8434D916210A}"/>
          </ac:spMkLst>
        </pc:spChg>
        <pc:spChg chg="del">
          <ac:chgData name="Subrahmanya Gaonkar" userId="bf4c9ffa85ec3bd5" providerId="LiveId" clId="{DA3B8BB4-3017-4D25-AAA5-E7FEDD0D1F86}" dt="2024-04-20T15:21:33.383" v="1078" actId="478"/>
          <ac:spMkLst>
            <pc:docMk/>
            <pc:sldMk cId="1097311398" sldId="261"/>
            <ac:spMk id="3" creationId="{CC1AAE7C-369E-4B45-7AAC-2EF4D1AD1288}"/>
          </ac:spMkLst>
        </pc:spChg>
        <pc:spChg chg="add mod topLvl">
          <ac:chgData name="Subrahmanya Gaonkar" userId="bf4c9ffa85ec3bd5" providerId="LiveId" clId="{DA3B8BB4-3017-4D25-AAA5-E7FEDD0D1F86}" dt="2024-04-21T19:11:56.836" v="2289" actId="165"/>
          <ac:spMkLst>
            <pc:docMk/>
            <pc:sldMk cId="1097311398" sldId="261"/>
            <ac:spMk id="4" creationId="{28EEDB0F-EF22-B8A0-E50F-4D92D1E7CF71}"/>
          </ac:spMkLst>
        </pc:spChg>
        <pc:spChg chg="add mod topLvl">
          <ac:chgData name="Subrahmanya Gaonkar" userId="bf4c9ffa85ec3bd5" providerId="LiveId" clId="{DA3B8BB4-3017-4D25-AAA5-E7FEDD0D1F86}" dt="2024-04-21T19:11:56.836" v="2289" actId="165"/>
          <ac:spMkLst>
            <pc:docMk/>
            <pc:sldMk cId="1097311398" sldId="261"/>
            <ac:spMk id="5" creationId="{C20620D6-CD74-FED3-D0EA-36ED6460BEC3}"/>
          </ac:spMkLst>
        </pc:spChg>
        <pc:spChg chg="add mod topLvl">
          <ac:chgData name="Subrahmanya Gaonkar" userId="bf4c9ffa85ec3bd5" providerId="LiveId" clId="{DA3B8BB4-3017-4D25-AAA5-E7FEDD0D1F86}" dt="2024-04-20T15:48:40.841" v="1093" actId="165"/>
          <ac:spMkLst>
            <pc:docMk/>
            <pc:sldMk cId="1097311398" sldId="261"/>
            <ac:spMk id="6" creationId="{601DF3B6-EF62-0CD3-D20E-3B5EB2A25B02}"/>
          </ac:spMkLst>
        </pc:spChg>
        <pc:spChg chg="mod">
          <ac:chgData name="Subrahmanya Gaonkar" userId="bf4c9ffa85ec3bd5" providerId="LiveId" clId="{DA3B8BB4-3017-4D25-AAA5-E7FEDD0D1F86}" dt="2024-04-20T15:47:58.430" v="1090" actId="571"/>
          <ac:spMkLst>
            <pc:docMk/>
            <pc:sldMk cId="1097311398" sldId="261"/>
            <ac:spMk id="11" creationId="{B49A9001-E1A6-5D5A-84AC-A3AD9827382F}"/>
          </ac:spMkLst>
        </pc:spChg>
        <pc:spChg chg="mod">
          <ac:chgData name="Subrahmanya Gaonkar" userId="bf4c9ffa85ec3bd5" providerId="LiveId" clId="{DA3B8BB4-3017-4D25-AAA5-E7FEDD0D1F86}" dt="2024-04-20T15:47:58.430" v="1090" actId="571"/>
          <ac:spMkLst>
            <pc:docMk/>
            <pc:sldMk cId="1097311398" sldId="261"/>
            <ac:spMk id="12" creationId="{1AF9B0D7-D934-8097-FAAD-354FE235C5A8}"/>
          </ac:spMkLst>
        </pc:spChg>
        <pc:spChg chg="mod">
          <ac:chgData name="Subrahmanya Gaonkar" userId="bf4c9ffa85ec3bd5" providerId="LiveId" clId="{DA3B8BB4-3017-4D25-AAA5-E7FEDD0D1F86}" dt="2024-04-20T15:47:58.430" v="1090" actId="571"/>
          <ac:spMkLst>
            <pc:docMk/>
            <pc:sldMk cId="1097311398" sldId="261"/>
            <ac:spMk id="13" creationId="{1BC71496-6D3E-9F00-4B38-F002F5CA3C48}"/>
          </ac:spMkLst>
        </pc:spChg>
        <pc:spChg chg="add mod topLvl">
          <ac:chgData name="Subrahmanya Gaonkar" userId="bf4c9ffa85ec3bd5" providerId="LiveId" clId="{DA3B8BB4-3017-4D25-AAA5-E7FEDD0D1F86}" dt="2024-04-21T19:11:56.836" v="2289" actId="165"/>
          <ac:spMkLst>
            <pc:docMk/>
            <pc:sldMk cId="1097311398" sldId="261"/>
            <ac:spMk id="14" creationId="{A12D0B53-EBD2-D2C6-65DB-8B0C2EAC7EB5}"/>
          </ac:spMkLst>
        </pc:spChg>
        <pc:grpChg chg="add del mod topLvl">
          <ac:chgData name="Subrahmanya Gaonkar" userId="bf4c9ffa85ec3bd5" providerId="LiveId" clId="{DA3B8BB4-3017-4D25-AAA5-E7FEDD0D1F86}" dt="2024-04-21T19:11:56.836" v="2289" actId="165"/>
          <ac:grpSpMkLst>
            <pc:docMk/>
            <pc:sldMk cId="1097311398" sldId="261"/>
            <ac:grpSpMk id="7" creationId="{A05BF4BC-4D20-CEC9-8677-A691C4AA5519}"/>
          </ac:grpSpMkLst>
        </pc:grpChg>
        <pc:grpChg chg="add del mod">
          <ac:chgData name="Subrahmanya Gaonkar" userId="bf4c9ffa85ec3bd5" providerId="LiveId" clId="{DA3B8BB4-3017-4D25-AAA5-E7FEDD0D1F86}" dt="2024-04-20T15:48:40.841" v="1093" actId="165"/>
          <ac:grpSpMkLst>
            <pc:docMk/>
            <pc:sldMk cId="1097311398" sldId="261"/>
            <ac:grpSpMk id="8" creationId="{570D4532-D090-3283-8D05-DC87D618BAC9}"/>
          </ac:grpSpMkLst>
        </pc:grpChg>
        <pc:grpChg chg="add mod">
          <ac:chgData name="Subrahmanya Gaonkar" userId="bf4c9ffa85ec3bd5" providerId="LiveId" clId="{DA3B8BB4-3017-4D25-AAA5-E7FEDD0D1F86}" dt="2024-04-20T15:47:58.430" v="1090" actId="571"/>
          <ac:grpSpMkLst>
            <pc:docMk/>
            <pc:sldMk cId="1097311398" sldId="261"/>
            <ac:grpSpMk id="9" creationId="{956811DC-D813-0609-777E-805FA27376F3}"/>
          </ac:grpSpMkLst>
        </pc:grpChg>
        <pc:grpChg chg="mod">
          <ac:chgData name="Subrahmanya Gaonkar" userId="bf4c9ffa85ec3bd5" providerId="LiveId" clId="{DA3B8BB4-3017-4D25-AAA5-E7FEDD0D1F86}" dt="2024-04-20T15:47:58.430" v="1090" actId="571"/>
          <ac:grpSpMkLst>
            <pc:docMk/>
            <pc:sldMk cId="1097311398" sldId="261"/>
            <ac:grpSpMk id="10" creationId="{192AC1D0-D1D5-BE56-0F92-5F646473EAC7}"/>
          </ac:grpSpMkLst>
        </pc:grpChg>
        <pc:picChg chg="add mod">
          <ac:chgData name="Subrahmanya Gaonkar" userId="bf4c9ffa85ec3bd5" providerId="LiveId" clId="{DA3B8BB4-3017-4D25-AAA5-E7FEDD0D1F86}" dt="2024-04-20T16:16:50.674" v="1162" actId="1076"/>
          <ac:picMkLst>
            <pc:docMk/>
            <pc:sldMk cId="1097311398" sldId="261"/>
            <ac:picMk id="16" creationId="{8C0F0164-B90D-5185-B62E-2A36EE8172DD}"/>
          </ac:picMkLst>
        </pc:picChg>
        <pc:picChg chg="add mod">
          <ac:chgData name="Subrahmanya Gaonkar" userId="bf4c9ffa85ec3bd5" providerId="LiveId" clId="{DA3B8BB4-3017-4D25-AAA5-E7FEDD0D1F86}" dt="2024-04-20T16:07:28.478" v="1143" actId="1076"/>
          <ac:picMkLst>
            <pc:docMk/>
            <pc:sldMk cId="1097311398" sldId="261"/>
            <ac:picMk id="18" creationId="{5E39203E-5876-AB19-D7AD-28C128E6A956}"/>
          </ac:picMkLst>
        </pc:picChg>
        <pc:picChg chg="add mod">
          <ac:chgData name="Subrahmanya Gaonkar" userId="bf4c9ffa85ec3bd5" providerId="LiveId" clId="{DA3B8BB4-3017-4D25-AAA5-E7FEDD0D1F86}" dt="2024-04-20T16:16:23.844" v="1160" actId="1036"/>
          <ac:picMkLst>
            <pc:docMk/>
            <pc:sldMk cId="1097311398" sldId="261"/>
            <ac:picMk id="20" creationId="{81813A5A-935B-1A71-4BE6-EFEBA9F59985}"/>
          </ac:picMkLst>
        </pc:picChg>
        <pc:picChg chg="add mod">
          <ac:chgData name="Subrahmanya Gaonkar" userId="bf4c9ffa85ec3bd5" providerId="LiveId" clId="{DA3B8BB4-3017-4D25-AAA5-E7FEDD0D1F86}" dt="2024-04-20T16:16:47.503" v="1161" actId="1076"/>
          <ac:picMkLst>
            <pc:docMk/>
            <pc:sldMk cId="1097311398" sldId="261"/>
            <ac:picMk id="22" creationId="{9B851CAE-0BCE-31A4-2656-84A252B3EA77}"/>
          </ac:picMkLst>
        </pc:picChg>
      </pc:sldChg>
      <pc:sldChg chg="addSp delSp modSp new mod ord modAnim">
        <pc:chgData name="Subrahmanya Gaonkar" userId="bf4c9ffa85ec3bd5" providerId="LiveId" clId="{DA3B8BB4-3017-4D25-AAA5-E7FEDD0D1F86}" dt="2024-04-22T01:07:59.602" v="2333"/>
        <pc:sldMkLst>
          <pc:docMk/>
          <pc:sldMk cId="1029159371" sldId="262"/>
        </pc:sldMkLst>
        <pc:spChg chg="del">
          <ac:chgData name="Subrahmanya Gaonkar" userId="bf4c9ffa85ec3bd5" providerId="LiveId" clId="{DA3B8BB4-3017-4D25-AAA5-E7FEDD0D1F86}" dt="2024-04-20T16:16:58.631" v="1164" actId="478"/>
          <ac:spMkLst>
            <pc:docMk/>
            <pc:sldMk cId="1029159371" sldId="262"/>
            <ac:spMk id="2" creationId="{0A01C381-AB8F-D1BA-A085-9B851D5C280F}"/>
          </ac:spMkLst>
        </pc:spChg>
        <pc:spChg chg="del mod">
          <ac:chgData name="Subrahmanya Gaonkar" userId="bf4c9ffa85ec3bd5" providerId="LiveId" clId="{DA3B8BB4-3017-4D25-AAA5-E7FEDD0D1F86}" dt="2024-04-20T16:17:02.765" v="1166" actId="478"/>
          <ac:spMkLst>
            <pc:docMk/>
            <pc:sldMk cId="1029159371" sldId="262"/>
            <ac:spMk id="3" creationId="{B8E1388D-47E9-1BEC-7F90-CF26C735CA35}"/>
          </ac:spMkLst>
        </pc:spChg>
        <pc:spChg chg="add mod topLvl">
          <ac:chgData name="Subrahmanya Gaonkar" userId="bf4c9ffa85ec3bd5" providerId="LiveId" clId="{DA3B8BB4-3017-4D25-AAA5-E7FEDD0D1F86}" dt="2024-04-21T19:06:16.968" v="2246" actId="165"/>
          <ac:spMkLst>
            <pc:docMk/>
            <pc:sldMk cId="1029159371" sldId="262"/>
            <ac:spMk id="4" creationId="{16C4F530-35F6-DB70-E7E4-6C433F356414}"/>
          </ac:spMkLst>
        </pc:spChg>
        <pc:spChg chg="add mod topLvl">
          <ac:chgData name="Subrahmanya Gaonkar" userId="bf4c9ffa85ec3bd5" providerId="LiveId" clId="{DA3B8BB4-3017-4D25-AAA5-E7FEDD0D1F86}" dt="2024-04-21T19:06:16.968" v="2246" actId="165"/>
          <ac:spMkLst>
            <pc:docMk/>
            <pc:sldMk cId="1029159371" sldId="262"/>
            <ac:spMk id="5" creationId="{1F0A9F36-0C0D-F386-3038-88336B47CEAE}"/>
          </ac:spMkLst>
        </pc:spChg>
        <pc:spChg chg="add mod topLvl">
          <ac:chgData name="Subrahmanya Gaonkar" userId="bf4c9ffa85ec3bd5" providerId="LiveId" clId="{DA3B8BB4-3017-4D25-AAA5-E7FEDD0D1F86}" dt="2024-04-21T19:06:16.968" v="2246" actId="165"/>
          <ac:spMkLst>
            <pc:docMk/>
            <pc:sldMk cId="1029159371" sldId="262"/>
            <ac:spMk id="6" creationId="{BA9D84D5-4E1A-218A-7200-7D5C293D14F7}"/>
          </ac:spMkLst>
        </pc:spChg>
        <pc:spChg chg="add mod topLvl">
          <ac:chgData name="Subrahmanya Gaonkar" userId="bf4c9ffa85ec3bd5" providerId="LiveId" clId="{DA3B8BB4-3017-4D25-AAA5-E7FEDD0D1F86}" dt="2024-04-21T19:06:16.968" v="2246" actId="165"/>
          <ac:spMkLst>
            <pc:docMk/>
            <pc:sldMk cId="1029159371" sldId="262"/>
            <ac:spMk id="7" creationId="{63E86BDE-8F9F-5D89-09A3-B962B9BDC5EA}"/>
          </ac:spMkLst>
        </pc:spChg>
        <pc:spChg chg="add mod topLvl">
          <ac:chgData name="Subrahmanya Gaonkar" userId="bf4c9ffa85ec3bd5" providerId="LiveId" clId="{DA3B8BB4-3017-4D25-AAA5-E7FEDD0D1F86}" dt="2024-04-21T19:06:16.968" v="2246" actId="165"/>
          <ac:spMkLst>
            <pc:docMk/>
            <pc:sldMk cId="1029159371" sldId="262"/>
            <ac:spMk id="8" creationId="{9E7E00C9-400E-E1BE-4807-3CC604B98890}"/>
          </ac:spMkLst>
        </pc:spChg>
        <pc:spChg chg="add mod topLvl">
          <ac:chgData name="Subrahmanya Gaonkar" userId="bf4c9ffa85ec3bd5" providerId="LiveId" clId="{DA3B8BB4-3017-4D25-AAA5-E7FEDD0D1F86}" dt="2024-04-21T19:06:09.501" v="2245" actId="165"/>
          <ac:spMkLst>
            <pc:docMk/>
            <pc:sldMk cId="1029159371" sldId="262"/>
            <ac:spMk id="11" creationId="{AAD1996C-5DA4-8B87-1428-D087EF4BEABB}"/>
          </ac:spMkLst>
        </pc:spChg>
        <pc:spChg chg="add del mod">
          <ac:chgData name="Subrahmanya Gaonkar" userId="bf4c9ffa85ec3bd5" providerId="LiveId" clId="{DA3B8BB4-3017-4D25-AAA5-E7FEDD0D1F86}" dt="2024-04-20T18:43:01.263" v="1266"/>
          <ac:spMkLst>
            <pc:docMk/>
            <pc:sldMk cId="1029159371" sldId="262"/>
            <ac:spMk id="12" creationId="{839D6F44-67F6-FE9E-7E23-D4545313851B}"/>
          </ac:spMkLst>
        </pc:spChg>
        <pc:spChg chg="add mod topLvl">
          <ac:chgData name="Subrahmanya Gaonkar" userId="bf4c9ffa85ec3bd5" providerId="LiveId" clId="{DA3B8BB4-3017-4D25-AAA5-E7FEDD0D1F86}" dt="2024-04-21T19:06:09.501" v="2245" actId="165"/>
          <ac:spMkLst>
            <pc:docMk/>
            <pc:sldMk cId="1029159371" sldId="262"/>
            <ac:spMk id="17" creationId="{F3582AE7-1A02-01BB-BB04-77FFEDAAD362}"/>
          </ac:spMkLst>
        </pc:spChg>
        <pc:grpChg chg="add del mod topLvl">
          <ac:chgData name="Subrahmanya Gaonkar" userId="bf4c9ffa85ec3bd5" providerId="LiveId" clId="{DA3B8BB4-3017-4D25-AAA5-E7FEDD0D1F86}" dt="2024-04-21T19:06:16.968" v="2246" actId="165"/>
          <ac:grpSpMkLst>
            <pc:docMk/>
            <pc:sldMk cId="1029159371" sldId="262"/>
            <ac:grpSpMk id="2" creationId="{49A6DB25-7A62-88B5-F8F0-755D76E7B3B9}"/>
          </ac:grpSpMkLst>
        </pc:grpChg>
        <pc:grpChg chg="add del mod">
          <ac:chgData name="Subrahmanya Gaonkar" userId="bf4c9ffa85ec3bd5" providerId="LiveId" clId="{DA3B8BB4-3017-4D25-AAA5-E7FEDD0D1F86}" dt="2024-04-21T19:06:09.501" v="2245" actId="165"/>
          <ac:grpSpMkLst>
            <pc:docMk/>
            <pc:sldMk cId="1029159371" sldId="262"/>
            <ac:grpSpMk id="3" creationId="{86C33365-4E05-0732-8915-2B01136B24BD}"/>
          </ac:grpSpMkLst>
        </pc:grpChg>
        <pc:grpChg chg="add del mod">
          <ac:chgData name="Subrahmanya Gaonkar" userId="bf4c9ffa85ec3bd5" providerId="LiveId" clId="{DA3B8BB4-3017-4D25-AAA5-E7FEDD0D1F86}" dt="2024-04-20T18:15:39.083" v="1210" actId="165"/>
          <ac:grpSpMkLst>
            <pc:docMk/>
            <pc:sldMk cId="1029159371" sldId="262"/>
            <ac:grpSpMk id="9" creationId="{2A385CA9-DA58-0E8A-C3C5-83941B65E69B}"/>
          </ac:grpSpMkLst>
        </pc:grpChg>
        <pc:grpChg chg="add del mod">
          <ac:chgData name="Subrahmanya Gaonkar" userId="bf4c9ffa85ec3bd5" providerId="LiveId" clId="{DA3B8BB4-3017-4D25-AAA5-E7FEDD0D1F86}" dt="2024-04-20T18:16:07.442" v="1213" actId="165"/>
          <ac:grpSpMkLst>
            <pc:docMk/>
            <pc:sldMk cId="1029159371" sldId="262"/>
            <ac:grpSpMk id="10" creationId="{948857FA-34E4-E8CE-6A6A-46FB19B100C8}"/>
          </ac:grpSpMkLst>
        </pc:grpChg>
        <pc:picChg chg="add mod">
          <ac:chgData name="Subrahmanya Gaonkar" userId="bf4c9ffa85ec3bd5" providerId="LiveId" clId="{DA3B8BB4-3017-4D25-AAA5-E7FEDD0D1F86}" dt="2024-04-22T01:07:11.573" v="2330" actId="1076"/>
          <ac:picMkLst>
            <pc:docMk/>
            <pc:sldMk cId="1029159371" sldId="262"/>
            <ac:picMk id="3" creationId="{CDB5CE3C-CBEA-0640-FF05-A7FE47614503}"/>
          </ac:picMkLst>
        </pc:picChg>
        <pc:picChg chg="add mod topLvl">
          <ac:chgData name="Subrahmanya Gaonkar" userId="bf4c9ffa85ec3bd5" providerId="LiveId" clId="{DA3B8BB4-3017-4D25-AAA5-E7FEDD0D1F86}" dt="2024-04-21T19:06:09.501" v="2245" actId="165"/>
          <ac:picMkLst>
            <pc:docMk/>
            <pc:sldMk cId="1029159371" sldId="262"/>
            <ac:picMk id="14" creationId="{355D0DE2-792A-5DD1-F0C2-061A5CE2D16E}"/>
          </ac:picMkLst>
        </pc:picChg>
        <pc:picChg chg="add mod topLvl">
          <ac:chgData name="Subrahmanya Gaonkar" userId="bf4c9ffa85ec3bd5" providerId="LiveId" clId="{DA3B8BB4-3017-4D25-AAA5-E7FEDD0D1F86}" dt="2024-04-21T19:06:09.501" v="2245" actId="165"/>
          <ac:picMkLst>
            <pc:docMk/>
            <pc:sldMk cId="1029159371" sldId="262"/>
            <ac:picMk id="16" creationId="{9C9854CB-7DEE-EEE0-8A20-1698FB34D976}"/>
          </ac:picMkLst>
        </pc:picChg>
        <pc:picChg chg="add mod topLvl">
          <ac:chgData name="Subrahmanya Gaonkar" userId="bf4c9ffa85ec3bd5" providerId="LiveId" clId="{DA3B8BB4-3017-4D25-AAA5-E7FEDD0D1F86}" dt="2024-04-21T19:06:09.501" v="2245" actId="165"/>
          <ac:picMkLst>
            <pc:docMk/>
            <pc:sldMk cId="1029159371" sldId="262"/>
            <ac:picMk id="19" creationId="{D5F4BFAD-766B-CE2C-AB7B-99B4C5483D01}"/>
          </ac:picMkLst>
        </pc:picChg>
      </pc:sldChg>
      <pc:sldChg chg="addSp delSp modSp add mod modAnim">
        <pc:chgData name="Subrahmanya Gaonkar" userId="bf4c9ffa85ec3bd5" providerId="LiveId" clId="{DA3B8BB4-3017-4D25-AAA5-E7FEDD0D1F86}" dt="2024-04-20T19:45:21.266" v="2226"/>
        <pc:sldMkLst>
          <pc:docMk/>
          <pc:sldMk cId="637580344" sldId="263"/>
        </pc:sldMkLst>
        <pc:spChg chg="del mod">
          <ac:chgData name="Subrahmanya Gaonkar" userId="bf4c9ffa85ec3bd5" providerId="LiveId" clId="{DA3B8BB4-3017-4D25-AAA5-E7FEDD0D1F86}" dt="2024-04-20T19:00:14.855" v="1470" actId="478"/>
          <ac:spMkLst>
            <pc:docMk/>
            <pc:sldMk cId="637580344" sldId="263"/>
            <ac:spMk id="11" creationId="{AAD1996C-5DA4-8B87-1428-D087EF4BEABB}"/>
          </ac:spMkLst>
        </pc:spChg>
        <pc:spChg chg="add mod">
          <ac:chgData name="Subrahmanya Gaonkar" userId="bf4c9ffa85ec3bd5" providerId="LiveId" clId="{DA3B8BB4-3017-4D25-AAA5-E7FEDD0D1F86}" dt="2024-04-20T19:14:43.465" v="1505" actId="1076"/>
          <ac:spMkLst>
            <pc:docMk/>
            <pc:sldMk cId="637580344" sldId="263"/>
            <ac:spMk id="12" creationId="{38773342-8651-ED43-6048-33758CA7234B}"/>
          </ac:spMkLst>
        </pc:spChg>
        <pc:spChg chg="add mod">
          <ac:chgData name="Subrahmanya Gaonkar" userId="bf4c9ffa85ec3bd5" providerId="LiveId" clId="{DA3B8BB4-3017-4D25-AAA5-E7FEDD0D1F86}" dt="2024-04-20T19:39:35.501" v="2212" actId="20577"/>
          <ac:spMkLst>
            <pc:docMk/>
            <pc:sldMk cId="637580344" sldId="263"/>
            <ac:spMk id="13" creationId="{DFF587F5-6529-D80B-514F-DFA56D31C006}"/>
          </ac:spMkLst>
        </pc:spChg>
        <pc:spChg chg="del">
          <ac:chgData name="Subrahmanya Gaonkar" userId="bf4c9ffa85ec3bd5" providerId="LiveId" clId="{DA3B8BB4-3017-4D25-AAA5-E7FEDD0D1F86}" dt="2024-04-20T19:00:17.492" v="1471" actId="478"/>
          <ac:spMkLst>
            <pc:docMk/>
            <pc:sldMk cId="637580344" sldId="263"/>
            <ac:spMk id="17" creationId="{F3582AE7-1A02-01BB-BB04-77FFEDAAD362}"/>
          </ac:spMkLst>
        </pc:spChg>
        <pc:picChg chg="add mod">
          <ac:chgData name="Subrahmanya Gaonkar" userId="bf4c9ffa85ec3bd5" providerId="LiveId" clId="{DA3B8BB4-3017-4D25-AAA5-E7FEDD0D1F86}" dt="2024-04-20T19:43:51.384" v="2217" actId="1076"/>
          <ac:picMkLst>
            <pc:docMk/>
            <pc:sldMk cId="637580344" sldId="263"/>
            <ac:picMk id="3" creationId="{1307AEF5-3701-9372-6DEA-5215787C6D6D}"/>
          </ac:picMkLst>
        </pc:picChg>
        <pc:picChg chg="add mod">
          <ac:chgData name="Subrahmanya Gaonkar" userId="bf4c9ffa85ec3bd5" providerId="LiveId" clId="{DA3B8BB4-3017-4D25-AAA5-E7FEDD0D1F86}" dt="2024-04-20T19:43:43.085" v="2216" actId="1076"/>
          <ac:picMkLst>
            <pc:docMk/>
            <pc:sldMk cId="637580344" sldId="263"/>
            <ac:picMk id="10" creationId="{A8AFCD6C-B887-C883-AE03-DAF6FCDBD37A}"/>
          </ac:picMkLst>
        </pc:picChg>
        <pc:picChg chg="del">
          <ac:chgData name="Subrahmanya Gaonkar" userId="bf4c9ffa85ec3bd5" providerId="LiveId" clId="{DA3B8BB4-3017-4D25-AAA5-E7FEDD0D1F86}" dt="2024-04-20T19:00:11.047" v="1468" actId="478"/>
          <ac:picMkLst>
            <pc:docMk/>
            <pc:sldMk cId="637580344" sldId="263"/>
            <ac:picMk id="14" creationId="{355D0DE2-792A-5DD1-F0C2-061A5CE2D16E}"/>
          </ac:picMkLst>
        </pc:picChg>
        <pc:picChg chg="del">
          <ac:chgData name="Subrahmanya Gaonkar" userId="bf4c9ffa85ec3bd5" providerId="LiveId" clId="{DA3B8BB4-3017-4D25-AAA5-E7FEDD0D1F86}" dt="2024-04-20T19:00:19.936" v="1473" actId="478"/>
          <ac:picMkLst>
            <pc:docMk/>
            <pc:sldMk cId="637580344" sldId="263"/>
            <ac:picMk id="16" creationId="{9C9854CB-7DEE-EEE0-8A20-1698FB34D976}"/>
          </ac:picMkLst>
        </pc:picChg>
        <pc:picChg chg="del">
          <ac:chgData name="Subrahmanya Gaonkar" userId="bf4c9ffa85ec3bd5" providerId="LiveId" clId="{DA3B8BB4-3017-4D25-AAA5-E7FEDD0D1F86}" dt="2024-04-20T19:00:18.741" v="1472" actId="478"/>
          <ac:picMkLst>
            <pc:docMk/>
            <pc:sldMk cId="637580344" sldId="263"/>
            <ac:picMk id="19" creationId="{D5F4BFAD-766B-CE2C-AB7B-99B4C5483D01}"/>
          </ac:picMkLst>
        </pc:picChg>
      </pc:sldChg>
      <pc:sldChg chg="new del">
        <pc:chgData name="Subrahmanya Gaonkar" userId="bf4c9ffa85ec3bd5" providerId="LiveId" clId="{DA3B8BB4-3017-4D25-AAA5-E7FEDD0D1F86}" dt="2024-04-21T19:03:13.155" v="2229" actId="47"/>
        <pc:sldMkLst>
          <pc:docMk/>
          <pc:sldMk cId="3562473559" sldId="264"/>
        </pc:sldMkLst>
      </pc:sldChg>
      <pc:sldChg chg="addSp delSp modSp add mod addAnim delAnim">
        <pc:chgData name="Subrahmanya Gaonkar" userId="bf4c9ffa85ec3bd5" providerId="LiveId" clId="{DA3B8BB4-3017-4D25-AAA5-E7FEDD0D1F86}" dt="2024-04-22T01:19:16.362" v="2357" actId="1076"/>
        <pc:sldMkLst>
          <pc:docMk/>
          <pc:sldMk cId="2558458228" sldId="265"/>
        </pc:sldMkLst>
        <pc:spChg chg="add mod">
          <ac:chgData name="Subrahmanya Gaonkar" userId="bf4c9ffa85ec3bd5" providerId="LiveId" clId="{DA3B8BB4-3017-4D25-AAA5-E7FEDD0D1F86}" dt="2024-04-22T01:19:16.362" v="2357" actId="1076"/>
          <ac:spMkLst>
            <pc:docMk/>
            <pc:sldMk cId="2558458228" sldId="265"/>
            <ac:spMk id="2" creationId="{584D67B5-1218-18DF-4CDA-20682D3BFEFF}"/>
          </ac:spMkLst>
        </pc:spChg>
        <pc:spChg chg="add del">
          <ac:chgData name="Subrahmanya Gaonkar" userId="bf4c9ffa85ec3bd5" providerId="LiveId" clId="{DA3B8BB4-3017-4D25-AAA5-E7FEDD0D1F86}" dt="2024-04-21T19:03:20.498" v="2231" actId="478"/>
          <ac:spMkLst>
            <pc:docMk/>
            <pc:sldMk cId="2558458228" sldId="265"/>
            <ac:spMk id="6" creationId="{BA9D84D5-4E1A-218A-7200-7D5C293D14F7}"/>
          </ac:spMkLst>
        </pc:spChg>
        <pc:spChg chg="del mod">
          <ac:chgData name="Subrahmanya Gaonkar" userId="bf4c9ffa85ec3bd5" providerId="LiveId" clId="{DA3B8BB4-3017-4D25-AAA5-E7FEDD0D1F86}" dt="2024-04-21T19:03:28.691" v="2234" actId="478"/>
          <ac:spMkLst>
            <pc:docMk/>
            <pc:sldMk cId="2558458228" sldId="265"/>
            <ac:spMk id="12" creationId="{38773342-8651-ED43-6048-33758CA7234B}"/>
          </ac:spMkLst>
        </pc:spChg>
        <pc:spChg chg="del">
          <ac:chgData name="Subrahmanya Gaonkar" userId="bf4c9ffa85ec3bd5" providerId="LiveId" clId="{DA3B8BB4-3017-4D25-AAA5-E7FEDD0D1F86}" dt="2024-04-21T19:03:23.169" v="2232" actId="478"/>
          <ac:spMkLst>
            <pc:docMk/>
            <pc:sldMk cId="2558458228" sldId="265"/>
            <ac:spMk id="13" creationId="{DFF587F5-6529-D80B-514F-DFA56D31C006}"/>
          </ac:spMkLst>
        </pc:spChg>
        <pc:picChg chg="del">
          <ac:chgData name="Subrahmanya Gaonkar" userId="bf4c9ffa85ec3bd5" providerId="LiveId" clId="{DA3B8BB4-3017-4D25-AAA5-E7FEDD0D1F86}" dt="2024-04-21T19:03:34.150" v="2235" actId="478"/>
          <ac:picMkLst>
            <pc:docMk/>
            <pc:sldMk cId="2558458228" sldId="265"/>
            <ac:picMk id="3" creationId="{1307AEF5-3701-9372-6DEA-5215787C6D6D}"/>
          </ac:picMkLst>
        </pc:picChg>
        <pc:picChg chg="del">
          <ac:chgData name="Subrahmanya Gaonkar" userId="bf4c9ffa85ec3bd5" providerId="LiveId" clId="{DA3B8BB4-3017-4D25-AAA5-E7FEDD0D1F86}" dt="2024-04-21T19:03:37.719" v="2236" actId="478"/>
          <ac:picMkLst>
            <pc:docMk/>
            <pc:sldMk cId="2558458228" sldId="265"/>
            <ac:picMk id="10" creationId="{A8AFCD6C-B887-C883-AE03-DAF6FCDBD37A}"/>
          </ac:picMkLst>
        </pc:picChg>
      </pc:sldChg>
      <pc:sldChg chg="new del">
        <pc:chgData name="Subrahmanya Gaonkar" userId="bf4c9ffa85ec3bd5" providerId="LiveId" clId="{DA3B8BB4-3017-4D25-AAA5-E7FEDD0D1F86}" dt="2024-04-22T13:34:22.260" v="2359" actId="47"/>
        <pc:sldMkLst>
          <pc:docMk/>
          <pc:sldMk cId="1240928528" sldId="266"/>
        </pc:sldMkLst>
      </pc:sldChg>
      <pc:sldChg chg="addSp delSp modSp add mod ord delAnim modAnim">
        <pc:chgData name="Subrahmanya Gaonkar" userId="bf4c9ffa85ec3bd5" providerId="LiveId" clId="{DA3B8BB4-3017-4D25-AAA5-E7FEDD0D1F86}" dt="2024-04-22T14:12:55.530" v="2656"/>
        <pc:sldMkLst>
          <pc:docMk/>
          <pc:sldMk cId="3403790934" sldId="266"/>
        </pc:sldMkLst>
        <pc:spChg chg="del mod">
          <ac:chgData name="Subrahmanya Gaonkar" userId="bf4c9ffa85ec3bd5" providerId="LiveId" clId="{DA3B8BB4-3017-4D25-AAA5-E7FEDD0D1F86}" dt="2024-04-22T13:34:47.355" v="2367" actId="478"/>
          <ac:spMkLst>
            <pc:docMk/>
            <pc:sldMk cId="3403790934" sldId="266"/>
            <ac:spMk id="12" creationId="{38773342-8651-ED43-6048-33758CA7234B}"/>
          </ac:spMkLst>
        </pc:spChg>
        <pc:spChg chg="del">
          <ac:chgData name="Subrahmanya Gaonkar" userId="bf4c9ffa85ec3bd5" providerId="LiveId" clId="{DA3B8BB4-3017-4D25-AAA5-E7FEDD0D1F86}" dt="2024-04-22T13:34:38.787" v="2364" actId="478"/>
          <ac:spMkLst>
            <pc:docMk/>
            <pc:sldMk cId="3403790934" sldId="266"/>
            <ac:spMk id="13" creationId="{DFF587F5-6529-D80B-514F-DFA56D31C006}"/>
          </ac:spMkLst>
        </pc:spChg>
        <pc:spChg chg="add mod">
          <ac:chgData name="Subrahmanya Gaonkar" userId="bf4c9ffa85ec3bd5" providerId="LiveId" clId="{DA3B8BB4-3017-4D25-AAA5-E7FEDD0D1F86}" dt="2024-04-22T14:10:55.702" v="2638" actId="1076"/>
          <ac:spMkLst>
            <pc:docMk/>
            <pc:sldMk cId="3403790934" sldId="266"/>
            <ac:spMk id="17" creationId="{374FAEE9-6704-E740-4A96-3DABF9DFBAF8}"/>
          </ac:spMkLst>
        </pc:spChg>
        <pc:picChg chg="del">
          <ac:chgData name="Subrahmanya Gaonkar" userId="bf4c9ffa85ec3bd5" providerId="LiveId" clId="{DA3B8BB4-3017-4D25-AAA5-E7FEDD0D1F86}" dt="2024-04-22T13:34:40.235" v="2365" actId="478"/>
          <ac:picMkLst>
            <pc:docMk/>
            <pc:sldMk cId="3403790934" sldId="266"/>
            <ac:picMk id="3" creationId="{1307AEF5-3701-9372-6DEA-5215787C6D6D}"/>
          </ac:picMkLst>
        </pc:picChg>
        <pc:picChg chg="add mod">
          <ac:chgData name="Subrahmanya Gaonkar" userId="bf4c9ffa85ec3bd5" providerId="LiveId" clId="{DA3B8BB4-3017-4D25-AAA5-E7FEDD0D1F86}" dt="2024-04-22T14:10:20.190" v="2630" actId="1076"/>
          <ac:picMkLst>
            <pc:docMk/>
            <pc:sldMk cId="3403790934" sldId="266"/>
            <ac:picMk id="9" creationId="{BF3EB1B9-8CD6-DAC7-E0BF-9561917935D9}"/>
          </ac:picMkLst>
        </pc:picChg>
        <pc:picChg chg="del">
          <ac:chgData name="Subrahmanya Gaonkar" userId="bf4c9ffa85ec3bd5" providerId="LiveId" clId="{DA3B8BB4-3017-4D25-AAA5-E7FEDD0D1F86}" dt="2024-04-22T13:34:36.202" v="2363" actId="478"/>
          <ac:picMkLst>
            <pc:docMk/>
            <pc:sldMk cId="3403790934" sldId="266"/>
            <ac:picMk id="10" creationId="{A8AFCD6C-B887-C883-AE03-DAF6FCDBD37A}"/>
          </ac:picMkLst>
        </pc:picChg>
        <pc:picChg chg="add mod">
          <ac:chgData name="Subrahmanya Gaonkar" userId="bf4c9ffa85ec3bd5" providerId="LiveId" clId="{DA3B8BB4-3017-4D25-AAA5-E7FEDD0D1F86}" dt="2024-04-22T14:11:43.727" v="2649" actId="1076"/>
          <ac:picMkLst>
            <pc:docMk/>
            <pc:sldMk cId="3403790934" sldId="266"/>
            <ac:picMk id="14" creationId="{A8FC7DD8-AD1C-B646-FB20-5EB5CB413AA5}"/>
          </ac:picMkLst>
        </pc:picChg>
        <pc:picChg chg="add mod">
          <ac:chgData name="Subrahmanya Gaonkar" userId="bf4c9ffa85ec3bd5" providerId="LiveId" clId="{DA3B8BB4-3017-4D25-AAA5-E7FEDD0D1F86}" dt="2024-04-22T14:11:42.158" v="2648" actId="1076"/>
          <ac:picMkLst>
            <pc:docMk/>
            <pc:sldMk cId="3403790934" sldId="266"/>
            <ac:picMk id="16" creationId="{2A11998B-AA4F-D65F-AA2C-02D6C9CC2010}"/>
          </ac:picMkLst>
        </pc:picChg>
        <pc:picChg chg="add mod">
          <ac:chgData name="Subrahmanya Gaonkar" userId="bf4c9ffa85ec3bd5" providerId="LiveId" clId="{DA3B8BB4-3017-4D25-AAA5-E7FEDD0D1F86}" dt="2024-04-22T13:37:46.966" v="2378" actId="1076"/>
          <ac:picMkLst>
            <pc:docMk/>
            <pc:sldMk cId="3403790934" sldId="266"/>
            <ac:picMk id="1026" creationId="{C60485DD-198F-8A01-EB43-C68852EEB5D7}"/>
          </ac:picMkLst>
        </pc:picChg>
        <pc:picChg chg="add mod">
          <ac:chgData name="Subrahmanya Gaonkar" userId="bf4c9ffa85ec3bd5" providerId="LiveId" clId="{DA3B8BB4-3017-4D25-AAA5-E7FEDD0D1F86}" dt="2024-04-22T13:39:00.305" v="2382" actId="1076"/>
          <ac:picMkLst>
            <pc:docMk/>
            <pc:sldMk cId="3403790934" sldId="266"/>
            <ac:picMk id="1028" creationId="{F704079B-6B58-0033-B4A3-60A33E5E24CD}"/>
          </ac:picMkLst>
        </pc:picChg>
        <pc:picChg chg="add mod">
          <ac:chgData name="Subrahmanya Gaonkar" userId="bf4c9ffa85ec3bd5" providerId="LiveId" clId="{DA3B8BB4-3017-4D25-AAA5-E7FEDD0D1F86}" dt="2024-04-22T13:43:40.886" v="2394" actId="14100"/>
          <ac:picMkLst>
            <pc:docMk/>
            <pc:sldMk cId="3403790934" sldId="266"/>
            <ac:picMk id="1030" creationId="{276CB42A-7292-240A-2FB8-1EA2E94D968D}"/>
          </ac:picMkLst>
        </pc:picChg>
        <pc:picChg chg="add mod">
          <ac:chgData name="Subrahmanya Gaonkar" userId="bf4c9ffa85ec3bd5" providerId="LiveId" clId="{DA3B8BB4-3017-4D25-AAA5-E7FEDD0D1F86}" dt="2024-04-22T13:43:48.588" v="2396" actId="1076"/>
          <ac:picMkLst>
            <pc:docMk/>
            <pc:sldMk cId="3403790934" sldId="266"/>
            <ac:picMk id="1032" creationId="{804F3C02-5859-A72D-DAD1-E50FF052D4A0}"/>
          </ac:picMkLst>
        </pc:picChg>
        <pc:picChg chg="add mod">
          <ac:chgData name="Subrahmanya Gaonkar" userId="bf4c9ffa85ec3bd5" providerId="LiveId" clId="{DA3B8BB4-3017-4D25-AAA5-E7FEDD0D1F86}" dt="2024-04-22T14:10:26.556" v="2632" actId="1076"/>
          <ac:picMkLst>
            <pc:docMk/>
            <pc:sldMk cId="3403790934" sldId="266"/>
            <ac:picMk id="1034" creationId="{62CEBF0B-FCAF-8F36-F962-227BC4E835A4}"/>
          </ac:picMkLst>
        </pc:picChg>
      </pc:sldChg>
      <pc:sldChg chg="addSp delSp modSp add mod delAnim modAnim">
        <pc:chgData name="Subrahmanya Gaonkar" userId="bf4c9ffa85ec3bd5" providerId="LiveId" clId="{DA3B8BB4-3017-4D25-AAA5-E7FEDD0D1F86}" dt="2024-04-22T15:30:53.730" v="2777"/>
        <pc:sldMkLst>
          <pc:docMk/>
          <pc:sldMk cId="333751619" sldId="267"/>
        </pc:sldMkLst>
        <pc:spChg chg="add mod">
          <ac:chgData name="Subrahmanya Gaonkar" userId="bf4c9ffa85ec3bd5" providerId="LiveId" clId="{DA3B8BB4-3017-4D25-AAA5-E7FEDD0D1F86}" dt="2024-04-22T14:18:19.587" v="2692" actId="403"/>
          <ac:spMkLst>
            <pc:docMk/>
            <pc:sldMk cId="333751619" sldId="267"/>
            <ac:spMk id="10" creationId="{4F5586F1-64F6-4336-961F-8FB41A4716A5}"/>
          </ac:spMkLst>
        </pc:spChg>
        <pc:spChg chg="add del">
          <ac:chgData name="Subrahmanya Gaonkar" userId="bf4c9ffa85ec3bd5" providerId="LiveId" clId="{DA3B8BB4-3017-4D25-AAA5-E7FEDD0D1F86}" dt="2024-04-22T14:50:56.951" v="2742" actId="22"/>
          <ac:spMkLst>
            <pc:docMk/>
            <pc:sldMk cId="333751619" sldId="267"/>
            <ac:spMk id="15" creationId="{8468ED4C-5391-45C0-667B-28A688320C67}"/>
          </ac:spMkLst>
        </pc:spChg>
        <pc:spChg chg="del">
          <ac:chgData name="Subrahmanya Gaonkar" userId="bf4c9ffa85ec3bd5" providerId="LiveId" clId="{DA3B8BB4-3017-4D25-AAA5-E7FEDD0D1F86}" dt="2024-04-22T14:14:19.631" v="2666" actId="478"/>
          <ac:spMkLst>
            <pc:docMk/>
            <pc:sldMk cId="333751619" sldId="267"/>
            <ac:spMk id="17" creationId="{374FAEE9-6704-E740-4A96-3DABF9DFBAF8}"/>
          </ac:spMkLst>
        </pc:spChg>
        <pc:picChg chg="add mod">
          <ac:chgData name="Subrahmanya Gaonkar" userId="bf4c9ffa85ec3bd5" providerId="LiveId" clId="{DA3B8BB4-3017-4D25-AAA5-E7FEDD0D1F86}" dt="2024-04-22T14:17:05.501" v="2670" actId="1076"/>
          <ac:picMkLst>
            <pc:docMk/>
            <pc:sldMk cId="333751619" sldId="267"/>
            <ac:picMk id="3" creationId="{98F9334D-A5AD-9AA3-AAC2-9B1AA5DD40C4}"/>
          </ac:picMkLst>
        </pc:picChg>
        <pc:picChg chg="del">
          <ac:chgData name="Subrahmanya Gaonkar" userId="bf4c9ffa85ec3bd5" providerId="LiveId" clId="{DA3B8BB4-3017-4D25-AAA5-E7FEDD0D1F86}" dt="2024-04-22T14:14:09.635" v="2662" actId="478"/>
          <ac:picMkLst>
            <pc:docMk/>
            <pc:sldMk cId="333751619" sldId="267"/>
            <ac:picMk id="9" creationId="{BF3EB1B9-8CD6-DAC7-E0BF-9561917935D9}"/>
          </ac:picMkLst>
        </pc:picChg>
        <pc:picChg chg="add mod">
          <ac:chgData name="Subrahmanya Gaonkar" userId="bf4c9ffa85ec3bd5" providerId="LiveId" clId="{DA3B8BB4-3017-4D25-AAA5-E7FEDD0D1F86}" dt="2024-04-22T15:28:28.256" v="2761" actId="1035"/>
          <ac:picMkLst>
            <pc:docMk/>
            <pc:sldMk cId="333751619" sldId="267"/>
            <ac:picMk id="12" creationId="{BC2493C4-FA2C-0D29-2B08-9D610C72ECA3}"/>
          </ac:picMkLst>
        </pc:picChg>
        <pc:picChg chg="del">
          <ac:chgData name="Subrahmanya Gaonkar" userId="bf4c9ffa85ec3bd5" providerId="LiveId" clId="{DA3B8BB4-3017-4D25-AAA5-E7FEDD0D1F86}" dt="2024-04-22T14:14:15.529" v="2664" actId="478"/>
          <ac:picMkLst>
            <pc:docMk/>
            <pc:sldMk cId="333751619" sldId="267"/>
            <ac:picMk id="14" creationId="{A8FC7DD8-AD1C-B646-FB20-5EB5CB413AA5}"/>
          </ac:picMkLst>
        </pc:picChg>
        <pc:picChg chg="del">
          <ac:chgData name="Subrahmanya Gaonkar" userId="bf4c9ffa85ec3bd5" providerId="LiveId" clId="{DA3B8BB4-3017-4D25-AAA5-E7FEDD0D1F86}" dt="2024-04-22T14:14:16.875" v="2665" actId="478"/>
          <ac:picMkLst>
            <pc:docMk/>
            <pc:sldMk cId="333751619" sldId="267"/>
            <ac:picMk id="16" creationId="{2A11998B-AA4F-D65F-AA2C-02D6C9CC2010}"/>
          </ac:picMkLst>
        </pc:picChg>
        <pc:picChg chg="del">
          <ac:chgData name="Subrahmanya Gaonkar" userId="bf4c9ffa85ec3bd5" providerId="LiveId" clId="{DA3B8BB4-3017-4D25-AAA5-E7FEDD0D1F86}" dt="2024-04-22T14:13:52.708" v="2658" actId="478"/>
          <ac:picMkLst>
            <pc:docMk/>
            <pc:sldMk cId="333751619" sldId="267"/>
            <ac:picMk id="1026" creationId="{C60485DD-198F-8A01-EB43-C68852EEB5D7}"/>
          </ac:picMkLst>
        </pc:picChg>
        <pc:picChg chg="del">
          <ac:chgData name="Subrahmanya Gaonkar" userId="bf4c9ffa85ec3bd5" providerId="LiveId" clId="{DA3B8BB4-3017-4D25-AAA5-E7FEDD0D1F86}" dt="2024-04-22T14:13:55.070" v="2659" actId="478"/>
          <ac:picMkLst>
            <pc:docMk/>
            <pc:sldMk cId="333751619" sldId="267"/>
            <ac:picMk id="1028" creationId="{F704079B-6B58-0033-B4A3-60A33E5E24CD}"/>
          </ac:picMkLst>
        </pc:picChg>
        <pc:picChg chg="del">
          <ac:chgData name="Subrahmanya Gaonkar" userId="bf4c9ffa85ec3bd5" providerId="LiveId" clId="{DA3B8BB4-3017-4D25-AAA5-E7FEDD0D1F86}" dt="2024-04-22T14:14:07.308" v="2661" actId="478"/>
          <ac:picMkLst>
            <pc:docMk/>
            <pc:sldMk cId="333751619" sldId="267"/>
            <ac:picMk id="1030" creationId="{276CB42A-7292-240A-2FB8-1EA2E94D968D}"/>
          </ac:picMkLst>
        </pc:picChg>
        <pc:picChg chg="del">
          <ac:chgData name="Subrahmanya Gaonkar" userId="bf4c9ffa85ec3bd5" providerId="LiveId" clId="{DA3B8BB4-3017-4D25-AAA5-E7FEDD0D1F86}" dt="2024-04-22T14:14:03.691" v="2660" actId="478"/>
          <ac:picMkLst>
            <pc:docMk/>
            <pc:sldMk cId="333751619" sldId="267"/>
            <ac:picMk id="1032" creationId="{804F3C02-5859-A72D-DAD1-E50FF052D4A0}"/>
          </ac:picMkLst>
        </pc:picChg>
        <pc:picChg chg="del">
          <ac:chgData name="Subrahmanya Gaonkar" userId="bf4c9ffa85ec3bd5" providerId="LiveId" clId="{DA3B8BB4-3017-4D25-AAA5-E7FEDD0D1F86}" dt="2024-04-22T14:14:13.448" v="2663" actId="478"/>
          <ac:picMkLst>
            <pc:docMk/>
            <pc:sldMk cId="333751619" sldId="267"/>
            <ac:picMk id="1034" creationId="{62CEBF0B-FCAF-8F36-F962-227BC4E835A4}"/>
          </ac:picMkLst>
        </pc:picChg>
        <pc:picChg chg="add mod">
          <ac:chgData name="Subrahmanya Gaonkar" userId="bf4c9ffa85ec3bd5" providerId="LiveId" clId="{DA3B8BB4-3017-4D25-AAA5-E7FEDD0D1F86}" dt="2024-04-22T15:28:28.256" v="2761" actId="1035"/>
          <ac:picMkLst>
            <pc:docMk/>
            <pc:sldMk cId="333751619" sldId="267"/>
            <ac:picMk id="2050" creationId="{F6285C08-9016-BAB5-1E83-6FFA3EA32599}"/>
          </ac:picMkLst>
        </pc:picChg>
        <pc:picChg chg="add del mod">
          <ac:chgData name="Subrahmanya Gaonkar" userId="bf4c9ffa85ec3bd5" providerId="LiveId" clId="{DA3B8BB4-3017-4D25-AAA5-E7FEDD0D1F86}" dt="2024-04-22T14:20:10.054" v="2705" actId="478"/>
          <ac:picMkLst>
            <pc:docMk/>
            <pc:sldMk cId="333751619" sldId="267"/>
            <ac:picMk id="2052" creationId="{27DAB794-DF6A-A682-F372-1E7FDCA30C77}"/>
          </ac:picMkLst>
        </pc:picChg>
        <pc:picChg chg="add mod">
          <ac:chgData name="Subrahmanya Gaonkar" userId="bf4c9ffa85ec3bd5" providerId="LiveId" clId="{DA3B8BB4-3017-4D25-AAA5-E7FEDD0D1F86}" dt="2024-04-22T14:50:13.188" v="2737" actId="1076"/>
          <ac:picMkLst>
            <pc:docMk/>
            <pc:sldMk cId="333751619" sldId="267"/>
            <ac:picMk id="2054" creationId="{2F355619-0FA8-4BA2-9ADE-F30D14F2DFEC}"/>
          </ac:picMkLst>
        </pc:picChg>
        <pc:picChg chg="add mod">
          <ac:chgData name="Subrahmanya Gaonkar" userId="bf4c9ffa85ec3bd5" providerId="LiveId" clId="{DA3B8BB4-3017-4D25-AAA5-E7FEDD0D1F86}" dt="2024-04-22T15:28:28.256" v="2761" actId="1035"/>
          <ac:picMkLst>
            <pc:docMk/>
            <pc:sldMk cId="333751619" sldId="267"/>
            <ac:picMk id="2056" creationId="{AF339700-B544-F4D2-52DC-95B9EA39A517}"/>
          </ac:picMkLst>
        </pc:picChg>
        <pc:picChg chg="add mod">
          <ac:chgData name="Subrahmanya Gaonkar" userId="bf4c9ffa85ec3bd5" providerId="LiveId" clId="{DA3B8BB4-3017-4D25-AAA5-E7FEDD0D1F86}" dt="2024-04-22T15:28:28.256" v="2761" actId="1035"/>
          <ac:picMkLst>
            <pc:docMk/>
            <pc:sldMk cId="333751619" sldId="267"/>
            <ac:picMk id="2058" creationId="{4E17EC74-E04B-3280-C9CC-97D52AFD6666}"/>
          </ac:picMkLst>
        </pc:picChg>
        <pc:picChg chg="add mod">
          <ac:chgData name="Subrahmanya Gaonkar" userId="bf4c9ffa85ec3bd5" providerId="LiveId" clId="{DA3B8BB4-3017-4D25-AAA5-E7FEDD0D1F86}" dt="2024-04-22T15:28:28.256" v="2761" actId="1035"/>
          <ac:picMkLst>
            <pc:docMk/>
            <pc:sldMk cId="333751619" sldId="267"/>
            <ac:picMk id="2060" creationId="{14FABEDB-BA84-BDE2-1CC1-760A2EC2051F}"/>
          </ac:picMkLst>
        </pc:picChg>
        <pc:picChg chg="add mod">
          <ac:chgData name="Subrahmanya Gaonkar" userId="bf4c9ffa85ec3bd5" providerId="LiveId" clId="{DA3B8BB4-3017-4D25-AAA5-E7FEDD0D1F86}" dt="2024-04-22T15:28:28.256" v="2761" actId="1035"/>
          <ac:picMkLst>
            <pc:docMk/>
            <pc:sldMk cId="333751619" sldId="267"/>
            <ac:picMk id="2062" creationId="{47F0C509-8ED5-E676-2356-74E3CA13A63D}"/>
          </ac:picMkLst>
        </pc:picChg>
        <pc:picChg chg="add mod">
          <ac:chgData name="Subrahmanya Gaonkar" userId="bf4c9ffa85ec3bd5" providerId="LiveId" clId="{DA3B8BB4-3017-4D25-AAA5-E7FEDD0D1F86}" dt="2024-04-22T14:50:15.406" v="2738" actId="1076"/>
          <ac:picMkLst>
            <pc:docMk/>
            <pc:sldMk cId="333751619" sldId="267"/>
            <ac:picMk id="2064" creationId="{F7EBAE35-882A-573E-9090-0340C4EB49BD}"/>
          </ac:picMkLst>
        </pc:picChg>
        <pc:picChg chg="add mod">
          <ac:chgData name="Subrahmanya Gaonkar" userId="bf4c9ffa85ec3bd5" providerId="LiveId" clId="{DA3B8BB4-3017-4D25-AAA5-E7FEDD0D1F86}" dt="2024-04-22T15:28:28.256" v="2761" actId="1035"/>
          <ac:picMkLst>
            <pc:docMk/>
            <pc:sldMk cId="333751619" sldId="267"/>
            <ac:picMk id="2066" creationId="{A1DDC412-477D-3764-57D8-BF69BAB42529}"/>
          </ac:picMkLst>
        </pc:picChg>
        <pc:picChg chg="add mod">
          <ac:chgData name="Subrahmanya Gaonkar" userId="bf4c9ffa85ec3bd5" providerId="LiveId" clId="{DA3B8BB4-3017-4D25-AAA5-E7FEDD0D1F86}" dt="2024-04-22T15:27:54.747" v="2758" actId="1076"/>
          <ac:picMkLst>
            <pc:docMk/>
            <pc:sldMk cId="333751619" sldId="267"/>
            <ac:picMk id="2068" creationId="{09C71475-EB0C-1CD2-C064-E234E2DB5EEE}"/>
          </ac:picMkLst>
        </pc:picChg>
      </pc:sldChg>
      <pc:sldChg chg="addSp delSp modSp add mod delAnim modAnim">
        <pc:chgData name="Subrahmanya Gaonkar" userId="bf4c9ffa85ec3bd5" providerId="LiveId" clId="{DA3B8BB4-3017-4D25-AAA5-E7FEDD0D1F86}" dt="2024-04-22T15:52:45.420" v="2889"/>
        <pc:sldMkLst>
          <pc:docMk/>
          <pc:sldMk cId="1810636330" sldId="268"/>
        </pc:sldMkLst>
        <pc:spChg chg="del">
          <ac:chgData name="Subrahmanya Gaonkar" userId="bf4c9ffa85ec3bd5" providerId="LiveId" clId="{DA3B8BB4-3017-4D25-AAA5-E7FEDD0D1F86}" dt="2024-04-22T15:33:38.775" v="2787" actId="478"/>
          <ac:spMkLst>
            <pc:docMk/>
            <pc:sldMk cId="1810636330" sldId="268"/>
            <ac:spMk id="10" creationId="{4F5586F1-64F6-4336-961F-8FB41A4716A5}"/>
          </ac:spMkLst>
        </pc:spChg>
        <pc:spChg chg="add mod">
          <ac:chgData name="Subrahmanya Gaonkar" userId="bf4c9ffa85ec3bd5" providerId="LiveId" clId="{DA3B8BB4-3017-4D25-AAA5-E7FEDD0D1F86}" dt="2024-04-22T15:35:33.425" v="2810" actId="122"/>
          <ac:spMkLst>
            <pc:docMk/>
            <pc:sldMk cId="1810636330" sldId="268"/>
            <ac:spMk id="11" creationId="{68B227CA-A5A6-0C10-374E-227D4F793895}"/>
          </ac:spMkLst>
        </pc:spChg>
        <pc:spChg chg="add del">
          <ac:chgData name="Subrahmanya Gaonkar" userId="bf4c9ffa85ec3bd5" providerId="LiveId" clId="{DA3B8BB4-3017-4D25-AAA5-E7FEDD0D1F86}" dt="2024-04-22T15:37:23.244" v="2815" actId="22"/>
          <ac:spMkLst>
            <pc:docMk/>
            <pc:sldMk cId="1810636330" sldId="268"/>
            <ac:spMk id="14" creationId="{1FE792BE-7AB8-FBBA-3B52-72670EB26CC8}"/>
          </ac:spMkLst>
        </pc:spChg>
        <pc:spChg chg="add del">
          <ac:chgData name="Subrahmanya Gaonkar" userId="bf4c9ffa85ec3bd5" providerId="LiveId" clId="{DA3B8BB4-3017-4D25-AAA5-E7FEDD0D1F86}" dt="2024-04-22T15:40:43.698" v="2835" actId="22"/>
          <ac:spMkLst>
            <pc:docMk/>
            <pc:sldMk cId="1810636330" sldId="268"/>
            <ac:spMk id="16" creationId="{F7F22FFC-D410-3A69-D46A-D25C0D35C985}"/>
          </ac:spMkLst>
        </pc:spChg>
        <pc:spChg chg="add del">
          <ac:chgData name="Subrahmanya Gaonkar" userId="bf4c9ffa85ec3bd5" providerId="LiveId" clId="{DA3B8BB4-3017-4D25-AAA5-E7FEDD0D1F86}" dt="2024-04-22T15:42:22.759" v="2846" actId="22"/>
          <ac:spMkLst>
            <pc:docMk/>
            <pc:sldMk cId="1810636330" sldId="268"/>
            <ac:spMk id="18" creationId="{136124C9-4BF0-60E9-B7E0-57C7872F5B5A}"/>
          </ac:spMkLst>
        </pc:spChg>
        <pc:picChg chg="del">
          <ac:chgData name="Subrahmanya Gaonkar" userId="bf4c9ffa85ec3bd5" providerId="LiveId" clId="{DA3B8BB4-3017-4D25-AAA5-E7FEDD0D1F86}" dt="2024-04-22T15:33:36.014" v="2786" actId="478"/>
          <ac:picMkLst>
            <pc:docMk/>
            <pc:sldMk cId="1810636330" sldId="268"/>
            <ac:picMk id="3" creationId="{98F9334D-A5AD-9AA3-AAC2-9B1AA5DD40C4}"/>
          </ac:picMkLst>
        </pc:picChg>
        <pc:picChg chg="add mod">
          <ac:chgData name="Subrahmanya Gaonkar" userId="bf4c9ffa85ec3bd5" providerId="LiveId" clId="{DA3B8BB4-3017-4D25-AAA5-E7FEDD0D1F86}" dt="2024-04-22T15:34:06.498" v="2794" actId="1076"/>
          <ac:picMkLst>
            <pc:docMk/>
            <pc:sldMk cId="1810636330" sldId="268"/>
            <ac:picMk id="9" creationId="{CA967C05-4525-B3D4-4B88-1E869439D7D4}"/>
          </ac:picMkLst>
        </pc:picChg>
        <pc:picChg chg="del">
          <ac:chgData name="Subrahmanya Gaonkar" userId="bf4c9ffa85ec3bd5" providerId="LiveId" clId="{DA3B8BB4-3017-4D25-AAA5-E7FEDD0D1F86}" dt="2024-04-22T15:33:33.810" v="2784" actId="478"/>
          <ac:picMkLst>
            <pc:docMk/>
            <pc:sldMk cId="1810636330" sldId="268"/>
            <ac:picMk id="12" creationId="{BC2493C4-FA2C-0D29-2B08-9D610C72ECA3}"/>
          </ac:picMkLst>
        </pc:picChg>
        <pc:picChg chg="del">
          <ac:chgData name="Subrahmanya Gaonkar" userId="bf4c9ffa85ec3bd5" providerId="LiveId" clId="{DA3B8BB4-3017-4D25-AAA5-E7FEDD0D1F86}" dt="2024-04-22T15:33:28.520" v="2780" actId="478"/>
          <ac:picMkLst>
            <pc:docMk/>
            <pc:sldMk cId="1810636330" sldId="268"/>
            <ac:picMk id="2050" creationId="{F6285C08-9016-BAB5-1E83-6FFA3EA32599}"/>
          </ac:picMkLst>
        </pc:picChg>
        <pc:picChg chg="del">
          <ac:chgData name="Subrahmanya Gaonkar" userId="bf4c9ffa85ec3bd5" providerId="LiveId" clId="{DA3B8BB4-3017-4D25-AAA5-E7FEDD0D1F86}" dt="2024-04-22T15:33:40.168" v="2788" actId="478"/>
          <ac:picMkLst>
            <pc:docMk/>
            <pc:sldMk cId="1810636330" sldId="268"/>
            <ac:picMk id="2054" creationId="{2F355619-0FA8-4BA2-9ADE-F30D14F2DFEC}"/>
          </ac:picMkLst>
        </pc:picChg>
        <pc:picChg chg="del">
          <ac:chgData name="Subrahmanya Gaonkar" userId="bf4c9ffa85ec3bd5" providerId="LiveId" clId="{DA3B8BB4-3017-4D25-AAA5-E7FEDD0D1F86}" dt="2024-04-22T15:33:29.733" v="2781" actId="478"/>
          <ac:picMkLst>
            <pc:docMk/>
            <pc:sldMk cId="1810636330" sldId="268"/>
            <ac:picMk id="2056" creationId="{AF339700-B544-F4D2-52DC-95B9EA39A517}"/>
          </ac:picMkLst>
        </pc:picChg>
        <pc:picChg chg="del">
          <ac:chgData name="Subrahmanya Gaonkar" userId="bf4c9ffa85ec3bd5" providerId="LiveId" clId="{DA3B8BB4-3017-4D25-AAA5-E7FEDD0D1F86}" dt="2024-04-22T15:33:31.106" v="2782" actId="478"/>
          <ac:picMkLst>
            <pc:docMk/>
            <pc:sldMk cId="1810636330" sldId="268"/>
            <ac:picMk id="2058" creationId="{4E17EC74-E04B-3280-C9CC-97D52AFD6666}"/>
          </ac:picMkLst>
        </pc:picChg>
        <pc:picChg chg="del">
          <ac:chgData name="Subrahmanya Gaonkar" userId="bf4c9ffa85ec3bd5" providerId="LiveId" clId="{DA3B8BB4-3017-4D25-AAA5-E7FEDD0D1F86}" dt="2024-04-22T15:33:32.314" v="2783" actId="478"/>
          <ac:picMkLst>
            <pc:docMk/>
            <pc:sldMk cId="1810636330" sldId="268"/>
            <ac:picMk id="2060" creationId="{14FABEDB-BA84-BDE2-1CC1-760A2EC2051F}"/>
          </ac:picMkLst>
        </pc:picChg>
        <pc:picChg chg="del">
          <ac:chgData name="Subrahmanya Gaonkar" userId="bf4c9ffa85ec3bd5" providerId="LiveId" clId="{DA3B8BB4-3017-4D25-AAA5-E7FEDD0D1F86}" dt="2024-04-22T15:33:34.883" v="2785" actId="478"/>
          <ac:picMkLst>
            <pc:docMk/>
            <pc:sldMk cId="1810636330" sldId="268"/>
            <ac:picMk id="2062" creationId="{47F0C509-8ED5-E676-2356-74E3CA13A63D}"/>
          </ac:picMkLst>
        </pc:picChg>
        <pc:picChg chg="del">
          <ac:chgData name="Subrahmanya Gaonkar" userId="bf4c9ffa85ec3bd5" providerId="LiveId" clId="{DA3B8BB4-3017-4D25-AAA5-E7FEDD0D1F86}" dt="2024-04-22T15:33:41.282" v="2789" actId="478"/>
          <ac:picMkLst>
            <pc:docMk/>
            <pc:sldMk cId="1810636330" sldId="268"/>
            <ac:picMk id="2064" creationId="{F7EBAE35-882A-573E-9090-0340C4EB49BD}"/>
          </ac:picMkLst>
        </pc:picChg>
        <pc:picChg chg="del">
          <ac:chgData name="Subrahmanya Gaonkar" userId="bf4c9ffa85ec3bd5" providerId="LiveId" clId="{DA3B8BB4-3017-4D25-AAA5-E7FEDD0D1F86}" dt="2024-04-22T15:33:42.706" v="2790" actId="478"/>
          <ac:picMkLst>
            <pc:docMk/>
            <pc:sldMk cId="1810636330" sldId="268"/>
            <ac:picMk id="2066" creationId="{A1DDC412-477D-3764-57D8-BF69BAB42529}"/>
          </ac:picMkLst>
        </pc:picChg>
        <pc:picChg chg="del">
          <ac:chgData name="Subrahmanya Gaonkar" userId="bf4c9ffa85ec3bd5" providerId="LiveId" clId="{DA3B8BB4-3017-4D25-AAA5-E7FEDD0D1F86}" dt="2024-04-22T15:33:43.869" v="2791" actId="478"/>
          <ac:picMkLst>
            <pc:docMk/>
            <pc:sldMk cId="1810636330" sldId="268"/>
            <ac:picMk id="2068" creationId="{09C71475-EB0C-1CD2-C064-E234E2DB5EEE}"/>
          </ac:picMkLst>
        </pc:picChg>
        <pc:picChg chg="add mod">
          <ac:chgData name="Subrahmanya Gaonkar" userId="bf4c9ffa85ec3bd5" providerId="LiveId" clId="{DA3B8BB4-3017-4D25-AAA5-E7FEDD0D1F86}" dt="2024-04-22T15:36:21.758" v="2813" actId="14100"/>
          <ac:picMkLst>
            <pc:docMk/>
            <pc:sldMk cId="1810636330" sldId="268"/>
            <ac:picMk id="3074" creationId="{1C9DCFF3-1C92-E881-A881-FB0587517A09}"/>
          </ac:picMkLst>
        </pc:picChg>
        <pc:picChg chg="add mod">
          <ac:chgData name="Subrahmanya Gaonkar" userId="bf4c9ffa85ec3bd5" providerId="LiveId" clId="{DA3B8BB4-3017-4D25-AAA5-E7FEDD0D1F86}" dt="2024-04-22T15:37:42.221" v="2820" actId="1076"/>
          <ac:picMkLst>
            <pc:docMk/>
            <pc:sldMk cId="1810636330" sldId="268"/>
            <ac:picMk id="3076" creationId="{F0091364-71B3-90EB-56BD-27CFE0253C19}"/>
          </ac:picMkLst>
        </pc:picChg>
        <pc:picChg chg="add mod">
          <ac:chgData name="Subrahmanya Gaonkar" userId="bf4c9ffa85ec3bd5" providerId="LiveId" clId="{DA3B8BB4-3017-4D25-AAA5-E7FEDD0D1F86}" dt="2024-04-22T15:38:25.127" v="2824" actId="1076"/>
          <ac:picMkLst>
            <pc:docMk/>
            <pc:sldMk cId="1810636330" sldId="268"/>
            <ac:picMk id="3078" creationId="{2DD80899-9168-BD26-C9B3-B7E3C54B55ED}"/>
          </ac:picMkLst>
        </pc:picChg>
        <pc:picChg chg="add mod">
          <ac:chgData name="Subrahmanya Gaonkar" userId="bf4c9ffa85ec3bd5" providerId="LiveId" clId="{DA3B8BB4-3017-4D25-AAA5-E7FEDD0D1F86}" dt="2024-04-22T15:40:08.302" v="2833" actId="1076"/>
          <ac:picMkLst>
            <pc:docMk/>
            <pc:sldMk cId="1810636330" sldId="268"/>
            <ac:picMk id="3080" creationId="{00D70965-7B68-12EA-64A5-72BBADDACB8D}"/>
          </ac:picMkLst>
        </pc:picChg>
        <pc:picChg chg="add mod">
          <ac:chgData name="Subrahmanya Gaonkar" userId="bf4c9ffa85ec3bd5" providerId="LiveId" clId="{DA3B8BB4-3017-4D25-AAA5-E7FEDD0D1F86}" dt="2024-04-22T15:40:54.824" v="2838" actId="1076"/>
          <ac:picMkLst>
            <pc:docMk/>
            <pc:sldMk cId="1810636330" sldId="268"/>
            <ac:picMk id="3082" creationId="{24E84323-3DE8-DA91-EFE0-64549E3134A6}"/>
          </ac:picMkLst>
        </pc:picChg>
        <pc:picChg chg="add mod">
          <ac:chgData name="Subrahmanya Gaonkar" userId="bf4c9ffa85ec3bd5" providerId="LiveId" clId="{DA3B8BB4-3017-4D25-AAA5-E7FEDD0D1F86}" dt="2024-04-22T15:46:39.025" v="2860" actId="1076"/>
          <ac:picMkLst>
            <pc:docMk/>
            <pc:sldMk cId="1810636330" sldId="268"/>
            <ac:picMk id="3084" creationId="{C9ADA532-558E-0D54-0A71-2C73044B2A7D}"/>
          </ac:picMkLst>
        </pc:picChg>
        <pc:picChg chg="add mod">
          <ac:chgData name="Subrahmanya Gaonkar" userId="bf4c9ffa85ec3bd5" providerId="LiveId" clId="{DA3B8BB4-3017-4D25-AAA5-E7FEDD0D1F86}" dt="2024-04-22T15:46:46.921" v="2863" actId="1076"/>
          <ac:picMkLst>
            <pc:docMk/>
            <pc:sldMk cId="1810636330" sldId="268"/>
            <ac:picMk id="3086" creationId="{B499012C-DC32-63FC-B227-DFDE9375D93A}"/>
          </ac:picMkLst>
        </pc:picChg>
        <pc:picChg chg="add mod">
          <ac:chgData name="Subrahmanya Gaonkar" userId="bf4c9ffa85ec3bd5" providerId="LiveId" clId="{DA3B8BB4-3017-4D25-AAA5-E7FEDD0D1F86}" dt="2024-04-22T15:52:11.811" v="2888" actId="14100"/>
          <ac:picMkLst>
            <pc:docMk/>
            <pc:sldMk cId="1810636330" sldId="268"/>
            <ac:picMk id="3088" creationId="{C11E5BD3-A43F-CCF5-F063-4D133E9022BA}"/>
          </ac:picMkLst>
        </pc:picChg>
        <pc:picChg chg="add">
          <ac:chgData name="Subrahmanya Gaonkar" userId="bf4c9ffa85ec3bd5" providerId="LiveId" clId="{DA3B8BB4-3017-4D25-AAA5-E7FEDD0D1F86}" dt="2024-04-22T15:50:10.857" v="2872"/>
          <ac:picMkLst>
            <pc:docMk/>
            <pc:sldMk cId="1810636330" sldId="268"/>
            <ac:picMk id="3090" creationId="{49EBB035-791C-C937-91AA-24E2EFC40188}"/>
          </ac:picMkLst>
        </pc:picChg>
        <pc:picChg chg="add">
          <ac:chgData name="Subrahmanya Gaonkar" userId="bf4c9ffa85ec3bd5" providerId="LiveId" clId="{DA3B8BB4-3017-4D25-AAA5-E7FEDD0D1F86}" dt="2024-04-22T15:50:19.097" v="2873"/>
          <ac:picMkLst>
            <pc:docMk/>
            <pc:sldMk cId="1810636330" sldId="268"/>
            <ac:picMk id="3092" creationId="{FB6A2BF4-18E9-1686-5495-131BCFB90E99}"/>
          </ac:picMkLst>
        </pc:picChg>
        <pc:picChg chg="add">
          <ac:chgData name="Subrahmanya Gaonkar" userId="bf4c9ffa85ec3bd5" providerId="LiveId" clId="{DA3B8BB4-3017-4D25-AAA5-E7FEDD0D1F86}" dt="2024-04-22T15:50:31.696" v="2874"/>
          <ac:picMkLst>
            <pc:docMk/>
            <pc:sldMk cId="1810636330" sldId="268"/>
            <ac:picMk id="3094" creationId="{911F8313-A110-3AC1-451F-E80D31AFABA7}"/>
          </ac:picMkLst>
        </pc:picChg>
        <pc:picChg chg="add mod">
          <ac:chgData name="Subrahmanya Gaonkar" userId="bf4c9ffa85ec3bd5" providerId="LiveId" clId="{DA3B8BB4-3017-4D25-AAA5-E7FEDD0D1F86}" dt="2024-04-22T15:51:01.279" v="2879" actId="1076"/>
          <ac:picMkLst>
            <pc:docMk/>
            <pc:sldMk cId="1810636330" sldId="268"/>
            <ac:picMk id="3096" creationId="{0A6CD50B-9A41-941E-B314-B6EA59B6295C}"/>
          </ac:picMkLst>
        </pc:picChg>
        <pc:picChg chg="add mod">
          <ac:chgData name="Subrahmanya Gaonkar" userId="bf4c9ffa85ec3bd5" providerId="LiveId" clId="{DA3B8BB4-3017-4D25-AAA5-E7FEDD0D1F86}" dt="2024-04-22T15:51:50.242" v="2883" actId="1076"/>
          <ac:picMkLst>
            <pc:docMk/>
            <pc:sldMk cId="1810636330" sldId="268"/>
            <ac:picMk id="3098" creationId="{884121A5-DEBA-8A61-F10E-226E9409C3A1}"/>
          </ac:picMkLst>
        </pc:picChg>
      </pc:sldChg>
      <pc:sldChg chg="addSp delSp modSp add mod ord delAnim modAnim">
        <pc:chgData name="Subrahmanya Gaonkar" userId="bf4c9ffa85ec3bd5" providerId="LiveId" clId="{DA3B8BB4-3017-4D25-AAA5-E7FEDD0D1F86}" dt="2024-04-22T16:03:58.151" v="2958"/>
        <pc:sldMkLst>
          <pc:docMk/>
          <pc:sldMk cId="3250757752" sldId="269"/>
        </pc:sldMkLst>
        <pc:spChg chg="add mod">
          <ac:chgData name="Subrahmanya Gaonkar" userId="bf4c9ffa85ec3bd5" providerId="LiveId" clId="{DA3B8BB4-3017-4D25-AAA5-E7FEDD0D1F86}" dt="2024-04-22T15:57:01.458" v="2920" actId="122"/>
          <ac:spMkLst>
            <pc:docMk/>
            <pc:sldMk cId="3250757752" sldId="269"/>
            <ac:spMk id="11" creationId="{E406687D-8F0A-6054-DADD-45FF365DC7D3}"/>
          </ac:spMkLst>
        </pc:spChg>
        <pc:spChg chg="del mod">
          <ac:chgData name="Subrahmanya Gaonkar" userId="bf4c9ffa85ec3bd5" providerId="LiveId" clId="{DA3B8BB4-3017-4D25-AAA5-E7FEDD0D1F86}" dt="2024-04-22T15:53:36.543" v="2900" actId="478"/>
          <ac:spMkLst>
            <pc:docMk/>
            <pc:sldMk cId="3250757752" sldId="269"/>
            <ac:spMk id="12" creationId="{38773342-8651-ED43-6048-33758CA7234B}"/>
          </ac:spMkLst>
        </pc:spChg>
        <pc:spChg chg="del mod">
          <ac:chgData name="Subrahmanya Gaonkar" userId="bf4c9ffa85ec3bd5" providerId="LiveId" clId="{DA3B8BB4-3017-4D25-AAA5-E7FEDD0D1F86}" dt="2024-04-22T15:53:29.912" v="2896" actId="478"/>
          <ac:spMkLst>
            <pc:docMk/>
            <pc:sldMk cId="3250757752" sldId="269"/>
            <ac:spMk id="13" creationId="{DFF587F5-6529-D80B-514F-DFA56D31C006}"/>
          </ac:spMkLst>
        </pc:spChg>
        <pc:picChg chg="del">
          <ac:chgData name="Subrahmanya Gaonkar" userId="bf4c9ffa85ec3bd5" providerId="LiveId" clId="{DA3B8BB4-3017-4D25-AAA5-E7FEDD0D1F86}" dt="2024-04-22T15:53:26.230" v="2894" actId="478"/>
          <ac:picMkLst>
            <pc:docMk/>
            <pc:sldMk cId="3250757752" sldId="269"/>
            <ac:picMk id="3" creationId="{1307AEF5-3701-9372-6DEA-5215787C6D6D}"/>
          </ac:picMkLst>
        </pc:picChg>
        <pc:picChg chg="add mod">
          <ac:chgData name="Subrahmanya Gaonkar" userId="bf4c9ffa85ec3bd5" providerId="LiveId" clId="{DA3B8BB4-3017-4D25-AAA5-E7FEDD0D1F86}" dt="2024-04-22T15:54:26.889" v="2904" actId="1076"/>
          <ac:picMkLst>
            <pc:docMk/>
            <pc:sldMk cId="3250757752" sldId="269"/>
            <ac:picMk id="9" creationId="{39AD1CCA-9A6D-46FB-64FB-56D5470BBCDE}"/>
          </ac:picMkLst>
        </pc:picChg>
        <pc:picChg chg="del">
          <ac:chgData name="Subrahmanya Gaonkar" userId="bf4c9ffa85ec3bd5" providerId="LiveId" clId="{DA3B8BB4-3017-4D25-AAA5-E7FEDD0D1F86}" dt="2024-04-22T15:53:27.368" v="2895" actId="478"/>
          <ac:picMkLst>
            <pc:docMk/>
            <pc:sldMk cId="3250757752" sldId="269"/>
            <ac:picMk id="10" creationId="{A8AFCD6C-B887-C883-AE03-DAF6FCDBD37A}"/>
          </ac:picMkLst>
        </pc:picChg>
        <pc:picChg chg="add mod">
          <ac:chgData name="Subrahmanya Gaonkar" userId="bf4c9ffa85ec3bd5" providerId="LiveId" clId="{DA3B8BB4-3017-4D25-AAA5-E7FEDD0D1F86}" dt="2024-04-22T15:59:34.752" v="2932" actId="1076"/>
          <ac:picMkLst>
            <pc:docMk/>
            <pc:sldMk cId="3250757752" sldId="269"/>
            <ac:picMk id="15" creationId="{9F5F7015-E34C-28A0-FA93-D50AF5A48AD8}"/>
          </ac:picMkLst>
        </pc:picChg>
        <pc:picChg chg="add mod">
          <ac:chgData name="Subrahmanya Gaonkar" userId="bf4c9ffa85ec3bd5" providerId="LiveId" clId="{DA3B8BB4-3017-4D25-AAA5-E7FEDD0D1F86}" dt="2024-04-22T16:03:26.203" v="2953" actId="1076"/>
          <ac:picMkLst>
            <pc:docMk/>
            <pc:sldMk cId="3250757752" sldId="269"/>
            <ac:picMk id="17" creationId="{EADA9ADB-938B-439B-4C7A-F87FCA461BF0}"/>
          </ac:picMkLst>
        </pc:picChg>
        <pc:picChg chg="add mod">
          <ac:chgData name="Subrahmanya Gaonkar" userId="bf4c9ffa85ec3bd5" providerId="LiveId" clId="{DA3B8BB4-3017-4D25-AAA5-E7FEDD0D1F86}" dt="2024-04-22T15:59:39.481" v="2934" actId="1076"/>
          <ac:picMkLst>
            <pc:docMk/>
            <pc:sldMk cId="3250757752" sldId="269"/>
            <ac:picMk id="4098" creationId="{8B66E244-A8DD-9446-5996-2E19D47505D6}"/>
          </ac:picMkLst>
        </pc:picChg>
        <pc:picChg chg="add mod">
          <ac:chgData name="Subrahmanya Gaonkar" userId="bf4c9ffa85ec3bd5" providerId="LiveId" clId="{DA3B8BB4-3017-4D25-AAA5-E7FEDD0D1F86}" dt="2024-04-22T15:59:37.264" v="2933" actId="1076"/>
          <ac:picMkLst>
            <pc:docMk/>
            <pc:sldMk cId="3250757752" sldId="269"/>
            <ac:picMk id="4100" creationId="{778AC99C-931D-3191-DD3E-3D4ACD9F0108}"/>
          </ac:picMkLst>
        </pc:picChg>
        <pc:picChg chg="add mod">
          <ac:chgData name="Subrahmanya Gaonkar" userId="bf4c9ffa85ec3bd5" providerId="LiveId" clId="{DA3B8BB4-3017-4D25-AAA5-E7FEDD0D1F86}" dt="2024-04-22T16:01:10.251" v="2941" actId="1076"/>
          <ac:picMkLst>
            <pc:docMk/>
            <pc:sldMk cId="3250757752" sldId="269"/>
            <ac:picMk id="4102" creationId="{2CD1969C-013A-FD61-1060-61BC9423F142}"/>
          </ac:picMkLst>
        </pc:picChg>
        <pc:picChg chg="add mod">
          <ac:chgData name="Subrahmanya Gaonkar" userId="bf4c9ffa85ec3bd5" providerId="LiveId" clId="{DA3B8BB4-3017-4D25-AAA5-E7FEDD0D1F86}" dt="2024-04-22T16:01:14.926" v="2942" actId="1076"/>
          <ac:picMkLst>
            <pc:docMk/>
            <pc:sldMk cId="3250757752" sldId="269"/>
            <ac:picMk id="4104" creationId="{166E4998-EBEC-B5F2-E5A3-8F9407E7A92F}"/>
          </ac:picMkLst>
        </pc:picChg>
        <pc:picChg chg="add mod">
          <ac:chgData name="Subrahmanya Gaonkar" userId="bf4c9ffa85ec3bd5" providerId="LiveId" clId="{DA3B8BB4-3017-4D25-AAA5-E7FEDD0D1F86}" dt="2024-04-22T16:02:23.766" v="2950" actId="1076"/>
          <ac:picMkLst>
            <pc:docMk/>
            <pc:sldMk cId="3250757752" sldId="269"/>
            <ac:picMk id="4106" creationId="{08876A72-0995-A8EF-0AA3-D8077C58447E}"/>
          </ac:picMkLst>
        </pc:picChg>
      </pc:sldChg>
      <pc:sldChg chg="addSp delSp modSp add mod delAnim modAnim">
        <pc:chgData name="Subrahmanya Gaonkar" userId="bf4c9ffa85ec3bd5" providerId="LiveId" clId="{DA3B8BB4-3017-4D25-AAA5-E7FEDD0D1F86}" dt="2024-04-22T16:14:54.346" v="3000"/>
        <pc:sldMkLst>
          <pc:docMk/>
          <pc:sldMk cId="2154550830" sldId="270"/>
        </pc:sldMkLst>
        <pc:spChg chg="add mod">
          <ac:chgData name="Subrahmanya Gaonkar" userId="bf4c9ffa85ec3bd5" providerId="LiveId" clId="{DA3B8BB4-3017-4D25-AAA5-E7FEDD0D1F86}" dt="2024-04-22T16:14:02.533" v="2998" actId="20577"/>
          <ac:spMkLst>
            <pc:docMk/>
            <pc:sldMk cId="2154550830" sldId="270"/>
            <ac:spMk id="2" creationId="{9CF47BD2-664C-FD6E-96C5-048110027B68}"/>
          </ac:spMkLst>
        </pc:spChg>
        <pc:spChg chg="del">
          <ac:chgData name="Subrahmanya Gaonkar" userId="bf4c9ffa85ec3bd5" providerId="LiveId" clId="{DA3B8BB4-3017-4D25-AAA5-E7FEDD0D1F86}" dt="2024-04-22T16:04:28.554" v="2966" actId="478"/>
          <ac:spMkLst>
            <pc:docMk/>
            <pc:sldMk cId="2154550830" sldId="270"/>
            <ac:spMk id="11" creationId="{E406687D-8F0A-6054-DADD-45FF365DC7D3}"/>
          </ac:spMkLst>
        </pc:spChg>
        <pc:picChg chg="del">
          <ac:chgData name="Subrahmanya Gaonkar" userId="bf4c9ffa85ec3bd5" providerId="LiveId" clId="{DA3B8BB4-3017-4D25-AAA5-E7FEDD0D1F86}" dt="2024-04-22T16:04:22.234" v="2963" actId="478"/>
          <ac:picMkLst>
            <pc:docMk/>
            <pc:sldMk cId="2154550830" sldId="270"/>
            <ac:picMk id="9" creationId="{39AD1CCA-9A6D-46FB-64FB-56D5470BBCDE}"/>
          </ac:picMkLst>
        </pc:picChg>
        <pc:picChg chg="del">
          <ac:chgData name="Subrahmanya Gaonkar" userId="bf4c9ffa85ec3bd5" providerId="LiveId" clId="{DA3B8BB4-3017-4D25-AAA5-E7FEDD0D1F86}" dt="2024-04-22T16:04:20.355" v="2962" actId="478"/>
          <ac:picMkLst>
            <pc:docMk/>
            <pc:sldMk cId="2154550830" sldId="270"/>
            <ac:picMk id="15" creationId="{9F5F7015-E34C-28A0-FA93-D50AF5A48AD8}"/>
          </ac:picMkLst>
        </pc:picChg>
        <pc:picChg chg="del">
          <ac:chgData name="Subrahmanya Gaonkar" userId="bf4c9ffa85ec3bd5" providerId="LiveId" clId="{DA3B8BB4-3017-4D25-AAA5-E7FEDD0D1F86}" dt="2024-04-22T16:04:25.656" v="2965" actId="478"/>
          <ac:picMkLst>
            <pc:docMk/>
            <pc:sldMk cId="2154550830" sldId="270"/>
            <ac:picMk id="17" creationId="{EADA9ADB-938B-439B-4C7A-F87FCA461BF0}"/>
          </ac:picMkLst>
        </pc:picChg>
        <pc:picChg chg="del">
          <ac:chgData name="Subrahmanya Gaonkar" userId="bf4c9ffa85ec3bd5" providerId="LiveId" clId="{DA3B8BB4-3017-4D25-AAA5-E7FEDD0D1F86}" dt="2024-04-22T16:04:18.107" v="2960" actId="478"/>
          <ac:picMkLst>
            <pc:docMk/>
            <pc:sldMk cId="2154550830" sldId="270"/>
            <ac:picMk id="4098" creationId="{8B66E244-A8DD-9446-5996-2E19D47505D6}"/>
          </ac:picMkLst>
        </pc:picChg>
        <pc:picChg chg="del">
          <ac:chgData name="Subrahmanya Gaonkar" userId="bf4c9ffa85ec3bd5" providerId="LiveId" clId="{DA3B8BB4-3017-4D25-AAA5-E7FEDD0D1F86}" dt="2024-04-22T16:04:19.200" v="2961" actId="478"/>
          <ac:picMkLst>
            <pc:docMk/>
            <pc:sldMk cId="2154550830" sldId="270"/>
            <ac:picMk id="4100" creationId="{778AC99C-931D-3191-DD3E-3D4ACD9F0108}"/>
          </ac:picMkLst>
        </pc:picChg>
        <pc:picChg chg="del">
          <ac:chgData name="Subrahmanya Gaonkar" userId="bf4c9ffa85ec3bd5" providerId="LiveId" clId="{DA3B8BB4-3017-4D25-AAA5-E7FEDD0D1F86}" dt="2024-04-22T16:04:29.780" v="2967" actId="478"/>
          <ac:picMkLst>
            <pc:docMk/>
            <pc:sldMk cId="2154550830" sldId="270"/>
            <ac:picMk id="4102" creationId="{2CD1969C-013A-FD61-1060-61BC9423F142}"/>
          </ac:picMkLst>
        </pc:picChg>
        <pc:picChg chg="del">
          <ac:chgData name="Subrahmanya Gaonkar" userId="bf4c9ffa85ec3bd5" providerId="LiveId" clId="{DA3B8BB4-3017-4D25-AAA5-E7FEDD0D1F86}" dt="2024-04-22T16:04:24.145" v="2964" actId="478"/>
          <ac:picMkLst>
            <pc:docMk/>
            <pc:sldMk cId="2154550830" sldId="270"/>
            <ac:picMk id="4104" creationId="{166E4998-EBEC-B5F2-E5A3-8F9407E7A92F}"/>
          </ac:picMkLst>
        </pc:picChg>
        <pc:picChg chg="del">
          <ac:chgData name="Subrahmanya Gaonkar" userId="bf4c9ffa85ec3bd5" providerId="LiveId" clId="{DA3B8BB4-3017-4D25-AAA5-E7FEDD0D1F86}" dt="2024-04-22T16:04:30.839" v="2968" actId="478"/>
          <ac:picMkLst>
            <pc:docMk/>
            <pc:sldMk cId="2154550830" sldId="270"/>
            <ac:picMk id="4106" creationId="{08876A72-0995-A8EF-0AA3-D8077C58447E}"/>
          </ac:picMkLst>
        </pc:picChg>
      </pc:sldChg>
      <pc:sldChg chg="addSp delSp modSp add mod delAnim modAnim">
        <pc:chgData name="Subrahmanya Gaonkar" userId="bf4c9ffa85ec3bd5" providerId="LiveId" clId="{DA3B8BB4-3017-4D25-AAA5-E7FEDD0D1F86}" dt="2024-04-22T16:41:59.409" v="3113"/>
        <pc:sldMkLst>
          <pc:docMk/>
          <pc:sldMk cId="136980580" sldId="271"/>
        </pc:sldMkLst>
        <pc:spChg chg="del">
          <ac:chgData name="Subrahmanya Gaonkar" userId="bf4c9ffa85ec3bd5" providerId="LiveId" clId="{DA3B8BB4-3017-4D25-AAA5-E7FEDD0D1F86}" dt="2024-04-22T16:15:49.398" v="3002" actId="478"/>
          <ac:spMkLst>
            <pc:docMk/>
            <pc:sldMk cId="136980580" sldId="271"/>
            <ac:spMk id="2" creationId="{9CF47BD2-664C-FD6E-96C5-048110027B68}"/>
          </ac:spMkLst>
        </pc:spChg>
        <pc:spChg chg="add mod">
          <ac:chgData name="Subrahmanya Gaonkar" userId="bf4c9ffa85ec3bd5" providerId="LiveId" clId="{DA3B8BB4-3017-4D25-AAA5-E7FEDD0D1F86}" dt="2024-04-22T16:40:38.926" v="3112" actId="1076"/>
          <ac:spMkLst>
            <pc:docMk/>
            <pc:sldMk cId="136980580" sldId="271"/>
            <ac:spMk id="2" creationId="{B625D035-1D5F-1942-0E62-C5C60289D3F5}"/>
          </ac:spMkLst>
        </pc:spChg>
      </pc:sldChg>
      <pc:sldChg chg="addSp delSp modSp add mod delAnim modAnim">
        <pc:chgData name="Subrahmanya Gaonkar" userId="bf4c9ffa85ec3bd5" providerId="LiveId" clId="{DA3B8BB4-3017-4D25-AAA5-E7FEDD0D1F86}" dt="2024-04-22T17:11:58.915" v="3368"/>
        <pc:sldMkLst>
          <pc:docMk/>
          <pc:sldMk cId="624469751" sldId="272"/>
        </pc:sldMkLst>
        <pc:spChg chg="del">
          <ac:chgData name="Subrahmanya Gaonkar" userId="bf4c9ffa85ec3bd5" providerId="LiveId" clId="{DA3B8BB4-3017-4D25-AAA5-E7FEDD0D1F86}" dt="2024-04-22T16:42:17.782" v="3115" actId="478"/>
          <ac:spMkLst>
            <pc:docMk/>
            <pc:sldMk cId="624469751" sldId="272"/>
            <ac:spMk id="2" creationId="{B625D035-1D5F-1942-0E62-C5C60289D3F5}"/>
          </ac:spMkLst>
        </pc:spChg>
        <pc:spChg chg="add mod">
          <ac:chgData name="Subrahmanya Gaonkar" userId="bf4c9ffa85ec3bd5" providerId="LiveId" clId="{DA3B8BB4-3017-4D25-AAA5-E7FEDD0D1F86}" dt="2024-04-22T17:05:24.354" v="3325" actId="120"/>
          <ac:spMkLst>
            <pc:docMk/>
            <pc:sldMk cId="624469751" sldId="272"/>
            <ac:spMk id="3" creationId="{403203E1-5F1F-5EB9-F93E-D0DE7D5FA20A}"/>
          </ac:spMkLst>
        </pc:spChg>
        <pc:spChg chg="add mod">
          <ac:chgData name="Subrahmanya Gaonkar" userId="bf4c9ffa85ec3bd5" providerId="LiveId" clId="{DA3B8BB4-3017-4D25-AAA5-E7FEDD0D1F86}" dt="2024-04-22T17:11:28.537" v="3365" actId="1076"/>
          <ac:spMkLst>
            <pc:docMk/>
            <pc:sldMk cId="624469751" sldId="272"/>
            <ac:spMk id="11" creationId="{0B2237C8-BB7C-5BDE-D598-1D69F93201E4}"/>
          </ac:spMkLst>
        </pc:spChg>
        <pc:picChg chg="add mod">
          <ac:chgData name="Subrahmanya Gaonkar" userId="bf4c9ffa85ec3bd5" providerId="LiveId" clId="{DA3B8BB4-3017-4D25-AAA5-E7FEDD0D1F86}" dt="2024-04-22T16:55:35.794" v="3183" actId="1076"/>
          <ac:picMkLst>
            <pc:docMk/>
            <pc:sldMk cId="624469751" sldId="272"/>
            <ac:picMk id="10" creationId="{707A98E8-8964-3CA4-4B48-4347AE77B1C9}"/>
          </ac:picMkLst>
        </pc:picChg>
      </pc:sldChg>
      <pc:sldChg chg="delSp modSp add mod delAnim modAnim">
        <pc:chgData name="Subrahmanya Gaonkar" userId="bf4c9ffa85ec3bd5" providerId="LiveId" clId="{DA3B8BB4-3017-4D25-AAA5-E7FEDD0D1F86}" dt="2024-04-22T17:20:46.605" v="3429"/>
        <pc:sldMkLst>
          <pc:docMk/>
          <pc:sldMk cId="1012280091" sldId="273"/>
        </pc:sldMkLst>
        <pc:spChg chg="del">
          <ac:chgData name="Subrahmanya Gaonkar" userId="bf4c9ffa85ec3bd5" providerId="LiveId" clId="{DA3B8BB4-3017-4D25-AAA5-E7FEDD0D1F86}" dt="2024-04-22T17:12:21.410" v="3370" actId="478"/>
          <ac:spMkLst>
            <pc:docMk/>
            <pc:sldMk cId="1012280091" sldId="273"/>
            <ac:spMk id="3" creationId="{403203E1-5F1F-5EB9-F93E-D0DE7D5FA20A}"/>
          </ac:spMkLst>
        </pc:spChg>
        <pc:spChg chg="mod">
          <ac:chgData name="Subrahmanya Gaonkar" userId="bf4c9ffa85ec3bd5" providerId="LiveId" clId="{DA3B8BB4-3017-4D25-AAA5-E7FEDD0D1F86}" dt="2024-04-22T17:20:19.078" v="3425" actId="403"/>
          <ac:spMkLst>
            <pc:docMk/>
            <pc:sldMk cId="1012280091" sldId="273"/>
            <ac:spMk id="11" creationId="{0B2237C8-BB7C-5BDE-D598-1D69F93201E4}"/>
          </ac:spMkLst>
        </pc:spChg>
        <pc:picChg chg="del">
          <ac:chgData name="Subrahmanya Gaonkar" userId="bf4c9ffa85ec3bd5" providerId="LiveId" clId="{DA3B8BB4-3017-4D25-AAA5-E7FEDD0D1F86}" dt="2024-04-22T17:12:22.902" v="3371" actId="478"/>
          <ac:picMkLst>
            <pc:docMk/>
            <pc:sldMk cId="1012280091" sldId="273"/>
            <ac:picMk id="10" creationId="{707A98E8-8964-3CA4-4B48-4347AE77B1C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DCC8-29AA-C088-4920-C88C5EBF8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5E8A0E-2DE0-06E2-86BA-5BAF8A0B9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E3845-258C-EE3B-85BA-2C37AE985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F8E8D-D7F4-2BB5-B038-5E0740FE9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0D035-5BC5-408F-C635-1246C3261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8163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7148-4E2A-07A2-8551-1C77168A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35349-A59A-ECBD-31AB-ED982E2D8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57158-4BEE-119D-12E4-3AA9DD4FA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89BF5-8C74-098C-C5D7-0AB246111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24E34-9EC1-B55D-0F7D-51FC098A4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12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10B2C4-8B0F-392A-EBF9-525EAC5A2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601C8D-165F-5A63-F798-B7C9D55C1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08B57-D78D-25ED-8B52-92BB3772F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B3043-5634-ECDD-42BA-64C0680C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12157-CED1-7550-7DBB-6D5D9F92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892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C0F9-D35E-FB07-F415-9DED46A7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1B89D-AB32-1B2F-5D70-35FA8234A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1043D-DB82-BDB0-9598-2250AD88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942CC-AB57-90DF-AE1D-52AFDC3C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D98E-F07A-8A2D-7735-61022D7A9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14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F4D1-91C7-C7D1-75E4-9F4C93008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8CB50-EA0E-7270-7169-128462278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56605-7B2E-E191-5300-3265BE1F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7E43F-7E78-3734-BAD6-E92727FF2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9933D-3EF2-ED38-2286-C8C516041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038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109D-85CC-A4D2-E165-0E3AB979C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58E25-F59E-17B0-F4FF-FC1AB7B70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52C3C-EBDB-FB2E-3422-C35B5B62A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4E8B2B-3F4C-259D-F230-7DDC06968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9C7421-4F2F-0C67-42D3-152E1A66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B6A5C-E252-1CAC-F758-D9B64138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5421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A2EFF-266E-EF61-32F1-F45ECB410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51310-CC6F-9A29-3530-B584CF8D9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4C784-B81E-C292-D222-73E252805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92B76-E760-8DC1-CA65-AA7740B82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B874DB-F51C-3433-9352-F454703F2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6889FF-8FA6-1D74-C7A6-1ACF134F3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52AB89-2063-9755-AE73-001EFE10E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5C1DAD-1B45-9AED-84C1-A9ECA85E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815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1AE10-44C4-CEA7-B6FA-BA1611B60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1256F2-9F72-2C7B-B69B-EBDEBB506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8398F1-CB3B-359E-337F-8D968E03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CC8F-726A-9284-6233-D9CD0EF17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430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66E74C-F7B4-65AA-12EE-88D62AD30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5E5BA6-BEA0-F464-8010-4859A95BE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C0159-C132-1BE5-DE58-53D02C25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93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8DEC8-D229-6C20-DFD7-28EADC8D2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F30A8-12D5-CA10-260B-8EB9FB2BC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DA8D59-289F-539D-36FC-94872C301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C07B6-B62A-A3F7-B6DB-CDD25638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540E6-1DE9-A456-F09E-8CE05D347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CAFF2-7C72-0D98-5E22-E03411F67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48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B0668-3EF9-3EAD-B02E-55F75F2E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CFB9E1-36FE-BDAD-A37A-9B61B5B6E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1EDF6C-1928-A64A-BA4D-15FC72E72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BB568-BC7F-05B6-BBC6-81E63CE5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4CFFB-DCBE-C531-E38C-BB2A8F554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04B12-318C-E190-03DB-5257FB2E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012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84B1D3-01EB-4804-B342-8B4C46CC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C085E-1399-C56E-24F3-74A91DE5A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375CC-F3FA-1159-64AF-FAE01DECE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548DA-88F7-4B4B-9CC5-14A17CFE316B}" type="datetimeFigureOut">
              <a:rPr lang="en-IN" smtClean="0"/>
              <a:t>22-04-2024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A6A87-ECA9-C032-79ED-EFA094435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ACC18-DF03-4C26-81A5-E5CADDA1AE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0B61E-FC01-441F-A935-2DF073B0EAD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194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eg"/><Relationship Id="rId5" Type="http://schemas.openxmlformats.org/officeDocument/2006/relationships/image" Target="../media/image43.pn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.aimultiple.com/generative-ai-applications/#video-application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lesforce.com/news/stories/generative-ai-statistic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plexity.ai/search/Give-pointwise-most-7f4qKyWdQ5a8jf8mUMAk6w" TargetMode="External"/><Relationship Id="rId2" Type="http://schemas.openxmlformats.org/officeDocument/2006/relationships/hyperlink" Target="https://yulleyi.medium.com/the-ethical-challenges-of-generative-ai-applications-8478ecdfe2a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jpe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C5A1A90-6FA5-3BE5-EAC4-9B6443350E66}"/>
              </a:ext>
            </a:extLst>
          </p:cNvPr>
          <p:cNvSpPr/>
          <p:nvPr/>
        </p:nvSpPr>
        <p:spPr>
          <a:xfrm>
            <a:off x="201336" y="318782"/>
            <a:ext cx="4832058" cy="1786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4F5A67-DEFD-D4E4-CC37-539F61AFB08F}"/>
              </a:ext>
            </a:extLst>
          </p:cNvPr>
          <p:cNvSpPr/>
          <p:nvPr/>
        </p:nvSpPr>
        <p:spPr>
          <a:xfrm>
            <a:off x="377505" y="394283"/>
            <a:ext cx="4236440" cy="1904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mitten-astronaut">
            <a:hlinkClick r:id="" action="ppaction://media"/>
            <a:extLst>
              <a:ext uri="{FF2B5EF4-FFF2-40B4-BE49-F238E27FC236}">
                <a16:creationId xmlns:a16="http://schemas.microsoft.com/office/drawing/2014/main" id="{438E065D-3CD4-4F67-7B9E-DBB48261E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7951"/>
            <a:ext cx="12192002" cy="68580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2AC527-27AB-302A-C65B-EB92A5DCFD62}"/>
              </a:ext>
            </a:extLst>
          </p:cNvPr>
          <p:cNvSpPr txBox="1"/>
          <p:nvPr/>
        </p:nvSpPr>
        <p:spPr>
          <a:xfrm>
            <a:off x="817059" y="2536373"/>
            <a:ext cx="1081025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13800" dirty="0">
                <a:solidFill>
                  <a:srgbClr val="FFFF00"/>
                </a:solidFill>
                <a:latin typeface="Goudy Stout" panose="0202090407030B020401" pitchFamily="18" charset="0"/>
              </a:rPr>
              <a:t>GenAI</a:t>
            </a:r>
          </a:p>
        </p:txBody>
      </p:sp>
    </p:spTree>
    <p:extLst>
      <p:ext uri="{BB962C8B-B14F-4D97-AF65-F5344CB8AC3E}">
        <p14:creationId xmlns:p14="http://schemas.microsoft.com/office/powerpoint/2010/main" val="872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7959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4F530-35F6-DB70-E7E4-6C433F356414}"/>
              </a:ext>
            </a:extLst>
          </p:cNvPr>
          <p:cNvSpPr/>
          <p:nvPr/>
        </p:nvSpPr>
        <p:spPr>
          <a:xfrm rot="8362619">
            <a:off x="4863604" y="1726749"/>
            <a:ext cx="11018255" cy="1368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9F36-0C0D-F386-3038-88336B47CEAE}"/>
              </a:ext>
            </a:extLst>
          </p:cNvPr>
          <p:cNvSpPr/>
          <p:nvPr/>
        </p:nvSpPr>
        <p:spPr>
          <a:xfrm rot="2957147">
            <a:off x="-2510170" y="2467641"/>
            <a:ext cx="10867372" cy="1468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84D5-4E1A-218A-7200-7D5C293D14F7}"/>
              </a:ext>
            </a:extLst>
          </p:cNvPr>
          <p:cNvSpPr/>
          <p:nvPr/>
        </p:nvSpPr>
        <p:spPr>
          <a:xfrm rot="2946276">
            <a:off x="-644893" y="789272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86BDE-8F9F-5D89-09A3-B962B9BDC5EA}"/>
              </a:ext>
            </a:extLst>
          </p:cNvPr>
          <p:cNvSpPr/>
          <p:nvPr/>
        </p:nvSpPr>
        <p:spPr>
          <a:xfrm rot="2973012">
            <a:off x="-2387066" y="2914048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E00C9-400E-E1BE-4807-3CC604B98890}"/>
              </a:ext>
            </a:extLst>
          </p:cNvPr>
          <p:cNvSpPr/>
          <p:nvPr/>
        </p:nvSpPr>
        <p:spPr>
          <a:xfrm rot="8362619">
            <a:off x="3098737" y="-677743"/>
            <a:ext cx="11018255" cy="1092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3EB1B9-8CD6-DAC7-E0BF-95619179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164" y="2274373"/>
            <a:ext cx="5814603" cy="2304737"/>
          </a:xfrm>
          <a:prstGeom prst="rect">
            <a:avLst/>
          </a:prstGeom>
        </p:spPr>
      </p:pic>
      <p:pic>
        <p:nvPicPr>
          <p:cNvPr id="1026" name="Picture 2" descr="Live class on,Basics of Canva · GetSetUp">
            <a:extLst>
              <a:ext uri="{FF2B5EF4-FFF2-40B4-BE49-F238E27FC236}">
                <a16:creationId xmlns:a16="http://schemas.microsoft.com/office/drawing/2014/main" id="{C60485DD-198F-8A01-EB43-C68852EE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4" y="252970"/>
            <a:ext cx="2103684" cy="117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jor League Baseball salary ...">
            <a:extLst>
              <a:ext uri="{FF2B5EF4-FFF2-40B4-BE49-F238E27FC236}">
                <a16:creationId xmlns:a16="http://schemas.microsoft.com/office/drawing/2014/main" id="{F704079B-6B58-0033-B4A3-60A33E5E2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574" y="155585"/>
            <a:ext cx="2630268" cy="147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ramount Restructures Theatrical Marketing, Distribution and Home  Entertainment Units">
            <a:extLst>
              <a:ext uri="{FF2B5EF4-FFF2-40B4-BE49-F238E27FC236}">
                <a16:creationId xmlns:a16="http://schemas.microsoft.com/office/drawing/2014/main" id="{276CB42A-7292-240A-2FB8-1EA2E94D9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57" y="189009"/>
            <a:ext cx="3332506" cy="18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LL·E 3: Features, Pricing, and ...">
            <a:extLst>
              <a:ext uri="{FF2B5EF4-FFF2-40B4-BE49-F238E27FC236}">
                <a16:creationId xmlns:a16="http://schemas.microsoft.com/office/drawing/2014/main" id="{804F3C02-5859-A72D-DAD1-E50FF052D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8183" y="252970"/>
            <a:ext cx="2551339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Midjourney Chose Discord? A Creative Haven for AI Art">
            <a:extLst>
              <a:ext uri="{FF2B5EF4-FFF2-40B4-BE49-F238E27FC236}">
                <a16:creationId xmlns:a16="http://schemas.microsoft.com/office/drawing/2014/main" id="{62CEBF0B-FCAF-8F36-F962-227BC4E83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65" y="2542361"/>
            <a:ext cx="2558186" cy="132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FC7DD8-AD1C-B646-FB20-5EB5CB413A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1836" y="2339641"/>
            <a:ext cx="2167659" cy="6005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11998B-AA4F-D65F-AA2C-02D6C9CC20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4789" y="3534511"/>
            <a:ext cx="2971800" cy="5256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4FAEE9-6704-E740-4A96-3DABF9DFBAF8}"/>
              </a:ext>
            </a:extLst>
          </p:cNvPr>
          <p:cNvSpPr txBox="1"/>
          <p:nvPr/>
        </p:nvSpPr>
        <p:spPr>
          <a:xfrm>
            <a:off x="3397703" y="4924638"/>
            <a:ext cx="53965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 sketches and descriptions into designs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Content Creation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so many creative Gen AI tools, if you want the list of them go ahead and give a prompt in perplexity, ChatGPT, Gemini, etc</a:t>
            </a:r>
          </a:p>
        </p:txBody>
      </p:sp>
    </p:spTree>
    <p:extLst>
      <p:ext uri="{BB962C8B-B14F-4D97-AF65-F5344CB8AC3E}">
        <p14:creationId xmlns:p14="http://schemas.microsoft.com/office/powerpoint/2010/main" val="340379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4F530-35F6-DB70-E7E4-6C433F356414}"/>
              </a:ext>
            </a:extLst>
          </p:cNvPr>
          <p:cNvSpPr/>
          <p:nvPr/>
        </p:nvSpPr>
        <p:spPr>
          <a:xfrm rot="8362619">
            <a:off x="4863604" y="1726749"/>
            <a:ext cx="11018255" cy="1368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9F36-0C0D-F386-3038-88336B47CEAE}"/>
              </a:ext>
            </a:extLst>
          </p:cNvPr>
          <p:cNvSpPr/>
          <p:nvPr/>
        </p:nvSpPr>
        <p:spPr>
          <a:xfrm rot="2957147">
            <a:off x="-2510170" y="2467641"/>
            <a:ext cx="10867372" cy="1468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84D5-4E1A-218A-7200-7D5C293D14F7}"/>
              </a:ext>
            </a:extLst>
          </p:cNvPr>
          <p:cNvSpPr/>
          <p:nvPr/>
        </p:nvSpPr>
        <p:spPr>
          <a:xfrm rot="2946276">
            <a:off x="-644893" y="789272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86BDE-8F9F-5D89-09A3-B962B9BDC5EA}"/>
              </a:ext>
            </a:extLst>
          </p:cNvPr>
          <p:cNvSpPr/>
          <p:nvPr/>
        </p:nvSpPr>
        <p:spPr>
          <a:xfrm rot="2973012">
            <a:off x="-2387066" y="2914048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E00C9-400E-E1BE-4807-3CC604B98890}"/>
              </a:ext>
            </a:extLst>
          </p:cNvPr>
          <p:cNvSpPr/>
          <p:nvPr/>
        </p:nvSpPr>
        <p:spPr>
          <a:xfrm rot="8362619">
            <a:off x="3098737" y="-677743"/>
            <a:ext cx="11018255" cy="1092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F9334D-A5AD-9AA3-AAC2-9B1AA5DD4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453" y="2302934"/>
            <a:ext cx="5913093" cy="2382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5586F1-64F6-4336-961F-8FB41A4716A5}"/>
              </a:ext>
            </a:extLst>
          </p:cNvPr>
          <p:cNvSpPr txBox="1"/>
          <p:nvPr/>
        </p:nvSpPr>
        <p:spPr>
          <a:xfrm>
            <a:off x="3234267" y="4809045"/>
            <a:ext cx="566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agents are like having knowledgeable data analysts and researchers at your fingertips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I21 Labs - Wikipedia">
            <a:extLst>
              <a:ext uri="{FF2B5EF4-FFF2-40B4-BE49-F238E27FC236}">
                <a16:creationId xmlns:a16="http://schemas.microsoft.com/office/drawing/2014/main" id="{F6285C08-9016-BAB5-1E83-6FFA3EA3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7" y="181251"/>
            <a:ext cx="1557867" cy="155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612 Foundation - B612">
            <a:extLst>
              <a:ext uri="{FF2B5EF4-FFF2-40B4-BE49-F238E27FC236}">
                <a16:creationId xmlns:a16="http://schemas.microsoft.com/office/drawing/2014/main" id="{2F355619-0FA8-4BA2-9ADE-F30D14F2D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49" y="1999844"/>
            <a:ext cx="1959712" cy="253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x 2M · GitHub">
            <a:extLst>
              <a:ext uri="{FF2B5EF4-FFF2-40B4-BE49-F238E27FC236}">
                <a16:creationId xmlns:a16="http://schemas.microsoft.com/office/drawing/2014/main" id="{AF339700-B544-F4D2-52DC-95B9EA39A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942" y="11853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Essential AI">
            <a:extLst>
              <a:ext uri="{FF2B5EF4-FFF2-40B4-BE49-F238E27FC236}">
                <a16:creationId xmlns:a16="http://schemas.microsoft.com/office/drawing/2014/main" id="{4E17EC74-E04B-3280-C9CC-97D52AFD6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668" y="224643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ugging Face - Current Openings">
            <a:extLst>
              <a:ext uri="{FF2B5EF4-FFF2-40B4-BE49-F238E27FC236}">
                <a16:creationId xmlns:a16="http://schemas.microsoft.com/office/drawing/2014/main" id="{14FABEDB-BA84-BDE2-1CC1-760A2EC2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931" y="193517"/>
            <a:ext cx="1533334" cy="15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2493C4-FA2C-0D29-2B08-9D610C72EC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1402" y="466663"/>
            <a:ext cx="1957008" cy="604371"/>
          </a:xfrm>
          <a:prstGeom prst="rect">
            <a:avLst/>
          </a:prstGeom>
        </p:spPr>
      </p:pic>
      <p:pic>
        <p:nvPicPr>
          <p:cNvPr id="2062" name="Picture 14" descr="Mayo Clinic | Description, History ...">
            <a:extLst>
              <a:ext uri="{FF2B5EF4-FFF2-40B4-BE49-F238E27FC236}">
                <a16:creationId xmlns:a16="http://schemas.microsoft.com/office/drawing/2014/main" id="{47F0C509-8ED5-E676-2356-74E3CA13A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576" y="1887502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cLaren Customer Racing | McLaren ...">
            <a:extLst>
              <a:ext uri="{FF2B5EF4-FFF2-40B4-BE49-F238E27FC236}">
                <a16:creationId xmlns:a16="http://schemas.microsoft.com/office/drawing/2014/main" id="{F7EBAE35-882A-573E-9090-0340C4EB4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49" y="4835706"/>
            <a:ext cx="2303030" cy="172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Microsoft and Mistral AI Announce New ...">
            <a:extLst>
              <a:ext uri="{FF2B5EF4-FFF2-40B4-BE49-F238E27FC236}">
                <a16:creationId xmlns:a16="http://schemas.microsoft.com/office/drawing/2014/main" id="{A1DDC412-477D-3764-57D8-BF69BAB42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7517" y="3852268"/>
            <a:ext cx="2380648" cy="131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Spotify Music - Microsoft Apps">
            <a:extLst>
              <a:ext uri="{FF2B5EF4-FFF2-40B4-BE49-F238E27FC236}">
                <a16:creationId xmlns:a16="http://schemas.microsoft.com/office/drawing/2014/main" id="{09C71475-EB0C-1CD2-C064-E234E2DB5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251" y="5168719"/>
            <a:ext cx="1626734" cy="162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5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4F530-35F6-DB70-E7E4-6C433F356414}"/>
              </a:ext>
            </a:extLst>
          </p:cNvPr>
          <p:cNvSpPr/>
          <p:nvPr/>
        </p:nvSpPr>
        <p:spPr>
          <a:xfrm rot="8362619">
            <a:off x="4863604" y="1726749"/>
            <a:ext cx="11018255" cy="1368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9F36-0C0D-F386-3038-88336B47CEAE}"/>
              </a:ext>
            </a:extLst>
          </p:cNvPr>
          <p:cNvSpPr/>
          <p:nvPr/>
        </p:nvSpPr>
        <p:spPr>
          <a:xfrm rot="2957147">
            <a:off x="-2510170" y="2467641"/>
            <a:ext cx="10867372" cy="1468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84D5-4E1A-218A-7200-7D5C293D14F7}"/>
              </a:ext>
            </a:extLst>
          </p:cNvPr>
          <p:cNvSpPr/>
          <p:nvPr/>
        </p:nvSpPr>
        <p:spPr>
          <a:xfrm rot="2946276">
            <a:off x="-644893" y="789272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86BDE-8F9F-5D89-09A3-B962B9BDC5EA}"/>
              </a:ext>
            </a:extLst>
          </p:cNvPr>
          <p:cNvSpPr/>
          <p:nvPr/>
        </p:nvSpPr>
        <p:spPr>
          <a:xfrm rot="2973012">
            <a:off x="-2387066" y="2914048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E00C9-400E-E1BE-4807-3CC604B98890}"/>
              </a:ext>
            </a:extLst>
          </p:cNvPr>
          <p:cNvSpPr/>
          <p:nvPr/>
        </p:nvSpPr>
        <p:spPr>
          <a:xfrm rot="8362619">
            <a:off x="3098737" y="-677743"/>
            <a:ext cx="11018255" cy="1092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967C05-4525-B3D4-4B88-1E869439D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467" y="2266375"/>
            <a:ext cx="6065066" cy="23586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B227CA-A5A6-0C10-374E-227D4F793895}"/>
              </a:ext>
            </a:extLst>
          </p:cNvPr>
          <p:cNvSpPr txBox="1"/>
          <p:nvPr/>
        </p:nvSpPr>
        <p:spPr>
          <a:xfrm>
            <a:off x="3159579" y="4743450"/>
            <a:ext cx="5853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agents are helping developers and product teams to design, create, and operate applications faster and better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apgemini Stock: Undervalued With ...">
            <a:extLst>
              <a:ext uri="{FF2B5EF4-FFF2-40B4-BE49-F238E27FC236}">
                <a16:creationId xmlns:a16="http://schemas.microsoft.com/office/drawing/2014/main" id="{1C9DCFF3-1C92-E881-A881-FB058751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0" y="186418"/>
            <a:ext cx="2323461" cy="174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erman bank Commerzbank beats expectations in Q3 results | Euronews">
            <a:extLst>
              <a:ext uri="{FF2B5EF4-FFF2-40B4-BE49-F238E27FC236}">
                <a16:creationId xmlns:a16="http://schemas.microsoft.com/office/drawing/2014/main" id="{F0091364-71B3-90EB-56BD-27CFE0253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285" y="243389"/>
            <a:ext cx="2831335" cy="159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WS Partner Quantiphi, Inc">
            <a:extLst>
              <a:ext uri="{FF2B5EF4-FFF2-40B4-BE49-F238E27FC236}">
                <a16:creationId xmlns:a16="http://schemas.microsoft.com/office/drawing/2014/main" id="{2DD80899-9168-BD26-C9B3-B7E3C54B5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293" y="427431"/>
            <a:ext cx="2905759" cy="97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spital Campus - Seattle Children's ...">
            <a:extLst>
              <a:ext uri="{FF2B5EF4-FFF2-40B4-BE49-F238E27FC236}">
                <a16:creationId xmlns:a16="http://schemas.microsoft.com/office/drawing/2014/main" id="{00D70965-7B68-12EA-64A5-72BBADDAC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34" y="279206"/>
            <a:ext cx="2722790" cy="136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uring Launches New Tech Consulting ...">
            <a:extLst>
              <a:ext uri="{FF2B5EF4-FFF2-40B4-BE49-F238E27FC236}">
                <a16:creationId xmlns:a16="http://schemas.microsoft.com/office/drawing/2014/main" id="{24E84323-3DE8-DA91-EFE0-64549E31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261" y="2098974"/>
            <a:ext cx="2520073" cy="131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GitHub Copilot">
            <a:extLst>
              <a:ext uri="{FF2B5EF4-FFF2-40B4-BE49-F238E27FC236}">
                <a16:creationId xmlns:a16="http://schemas.microsoft.com/office/drawing/2014/main" id="{C9ADA532-558E-0D54-0A71-2C73044B2A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t="21729" r="18755" b="27915"/>
          <a:stretch/>
        </p:blipFill>
        <p:spPr bwMode="auto">
          <a:xfrm>
            <a:off x="365592" y="2340969"/>
            <a:ext cx="2426355" cy="107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Google DeepMind: Revolutionizing AI ...">
            <a:extLst>
              <a:ext uri="{FF2B5EF4-FFF2-40B4-BE49-F238E27FC236}">
                <a16:creationId xmlns:a16="http://schemas.microsoft.com/office/drawing/2014/main" id="{B499012C-DC32-63FC-B227-DFDE9375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70" y="3744685"/>
            <a:ext cx="2574308" cy="128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OpenAI Codex: Pricing, Features and Use ...">
            <a:extLst>
              <a:ext uri="{FF2B5EF4-FFF2-40B4-BE49-F238E27FC236}">
                <a16:creationId xmlns:a16="http://schemas.microsoft.com/office/drawing/2014/main" id="{C11E5BD3-A43F-CCF5-F063-4D133E90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648" y="3673928"/>
            <a:ext cx="2752395" cy="15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Meta Finally Launches Llama 3: A Breakthrough in Open AI Models">
            <a:extLst>
              <a:ext uri="{FF2B5EF4-FFF2-40B4-BE49-F238E27FC236}">
                <a16:creationId xmlns:a16="http://schemas.microsoft.com/office/drawing/2014/main" id="{0A6CD50B-9A41-941E-B314-B6EA59B62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84" y="5192162"/>
            <a:ext cx="2631906" cy="147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odeWhisperer: Features, pricing, and enterprise considerations">
            <a:extLst>
              <a:ext uri="{FF2B5EF4-FFF2-40B4-BE49-F238E27FC236}">
                <a16:creationId xmlns:a16="http://schemas.microsoft.com/office/drawing/2014/main" id="{884121A5-DEBA-8A61-F10E-226E9409C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547" y="5400622"/>
            <a:ext cx="2857500" cy="126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3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4F530-35F6-DB70-E7E4-6C433F356414}"/>
              </a:ext>
            </a:extLst>
          </p:cNvPr>
          <p:cNvSpPr/>
          <p:nvPr/>
        </p:nvSpPr>
        <p:spPr>
          <a:xfrm rot="8362619">
            <a:off x="4863604" y="1726749"/>
            <a:ext cx="11018255" cy="1368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9F36-0C0D-F386-3038-88336B47CEAE}"/>
              </a:ext>
            </a:extLst>
          </p:cNvPr>
          <p:cNvSpPr/>
          <p:nvPr/>
        </p:nvSpPr>
        <p:spPr>
          <a:xfrm rot="2957147">
            <a:off x="-2510170" y="2467641"/>
            <a:ext cx="10867372" cy="1468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84D5-4E1A-218A-7200-7D5C293D14F7}"/>
              </a:ext>
            </a:extLst>
          </p:cNvPr>
          <p:cNvSpPr/>
          <p:nvPr/>
        </p:nvSpPr>
        <p:spPr>
          <a:xfrm rot="2946276">
            <a:off x="-644893" y="789272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86BDE-8F9F-5D89-09A3-B962B9BDC5EA}"/>
              </a:ext>
            </a:extLst>
          </p:cNvPr>
          <p:cNvSpPr/>
          <p:nvPr/>
        </p:nvSpPr>
        <p:spPr>
          <a:xfrm rot="2973012">
            <a:off x="-2387066" y="2914048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E00C9-400E-E1BE-4807-3CC604B98890}"/>
              </a:ext>
            </a:extLst>
          </p:cNvPr>
          <p:cNvSpPr/>
          <p:nvPr/>
        </p:nvSpPr>
        <p:spPr>
          <a:xfrm rot="8362619">
            <a:off x="3098737" y="-677743"/>
            <a:ext cx="11018255" cy="1092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AD1CCA-9A6D-46FB-64FB-56D5470B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16" y="2322289"/>
            <a:ext cx="5703747" cy="2255224"/>
          </a:xfrm>
          <a:prstGeom prst="rect">
            <a:avLst/>
          </a:prstGeom>
        </p:spPr>
      </p:pic>
      <p:pic>
        <p:nvPicPr>
          <p:cNvPr id="4098" name="Picture 2" descr="BBVA retains unique status as the only Peruvian bank listed on the 2023 DJSI">
            <a:extLst>
              <a:ext uri="{FF2B5EF4-FFF2-40B4-BE49-F238E27FC236}">
                <a16:creationId xmlns:a16="http://schemas.microsoft.com/office/drawing/2014/main" id="{8B66E244-A8DD-9446-5996-2E19D4750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88" y="22454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ehavox Selected by BNY Mellon to ...">
            <a:extLst>
              <a:ext uri="{FF2B5EF4-FFF2-40B4-BE49-F238E27FC236}">
                <a16:creationId xmlns:a16="http://schemas.microsoft.com/office/drawing/2014/main" id="{778AC99C-931D-3191-DD3E-3D4ACD9F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251" y="224544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06687D-8F0A-6054-DADD-45FF365DC7D3}"/>
              </a:ext>
            </a:extLst>
          </p:cNvPr>
          <p:cNvSpPr txBox="1"/>
          <p:nvPr/>
        </p:nvSpPr>
        <p:spPr>
          <a:xfrm>
            <a:off x="2923516" y="4694464"/>
            <a:ext cx="57037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agents assist security operations by radically increasing the speed of investigations, automating monitoring and response for greater vigilance and compliance controls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5F7015-E34C-28A0-FA93-D50AF5A48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566" y="659493"/>
            <a:ext cx="3494520" cy="593930"/>
          </a:xfrm>
          <a:prstGeom prst="rect">
            <a:avLst/>
          </a:prstGeom>
        </p:spPr>
      </p:pic>
      <p:pic>
        <p:nvPicPr>
          <p:cNvPr id="4102" name="Picture 6" descr="Cybersecurity as a Service Delivered ...">
            <a:extLst>
              <a:ext uri="{FF2B5EF4-FFF2-40B4-BE49-F238E27FC236}">
                <a16:creationId xmlns:a16="http://schemas.microsoft.com/office/drawing/2014/main" id="{2CD1969C-013A-FD61-1060-61BC9423F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29" y="2755105"/>
            <a:ext cx="2563278" cy="134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iserv - Core Banking Solutions - Locus ...">
            <a:extLst>
              <a:ext uri="{FF2B5EF4-FFF2-40B4-BE49-F238E27FC236}">
                <a16:creationId xmlns:a16="http://schemas.microsoft.com/office/drawing/2014/main" id="{166E4998-EBEC-B5F2-E5A3-8F9407E7A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197" y="2509858"/>
            <a:ext cx="27622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ymantec - YouTube">
            <a:extLst>
              <a:ext uri="{FF2B5EF4-FFF2-40B4-BE49-F238E27FC236}">
                <a16:creationId xmlns:a16="http://schemas.microsoft.com/office/drawing/2014/main" id="{08876A72-0995-A8EF-0AA3-D8077C584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73" y="445263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DA9ADB-938B-439B-4C7A-F87FCA461B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1801" y="5040056"/>
            <a:ext cx="2845519" cy="7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7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4F530-35F6-DB70-E7E4-6C433F356414}"/>
              </a:ext>
            </a:extLst>
          </p:cNvPr>
          <p:cNvSpPr/>
          <p:nvPr/>
        </p:nvSpPr>
        <p:spPr>
          <a:xfrm rot="8362619">
            <a:off x="4863604" y="1726749"/>
            <a:ext cx="11018255" cy="1368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9F36-0C0D-F386-3038-88336B47CEAE}"/>
              </a:ext>
            </a:extLst>
          </p:cNvPr>
          <p:cNvSpPr/>
          <p:nvPr/>
        </p:nvSpPr>
        <p:spPr>
          <a:xfrm rot="2957147">
            <a:off x="-2510170" y="2467641"/>
            <a:ext cx="10867372" cy="1468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84D5-4E1A-218A-7200-7D5C293D14F7}"/>
              </a:ext>
            </a:extLst>
          </p:cNvPr>
          <p:cNvSpPr/>
          <p:nvPr/>
        </p:nvSpPr>
        <p:spPr>
          <a:xfrm rot="2946276">
            <a:off x="-644893" y="789272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86BDE-8F9F-5D89-09A3-B962B9BDC5EA}"/>
              </a:ext>
            </a:extLst>
          </p:cNvPr>
          <p:cNvSpPr/>
          <p:nvPr/>
        </p:nvSpPr>
        <p:spPr>
          <a:xfrm rot="2973012">
            <a:off x="-2387066" y="2914048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E00C9-400E-E1BE-4807-3CC604B98890}"/>
              </a:ext>
            </a:extLst>
          </p:cNvPr>
          <p:cNvSpPr/>
          <p:nvPr/>
        </p:nvSpPr>
        <p:spPr>
          <a:xfrm rot="8362619">
            <a:off x="3098737" y="-677743"/>
            <a:ext cx="11018255" cy="1092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47BD2-664C-FD6E-96C5-048110027B68}"/>
              </a:ext>
            </a:extLst>
          </p:cNvPr>
          <p:cNvSpPr txBox="1"/>
          <p:nvPr/>
        </p:nvSpPr>
        <p:spPr>
          <a:xfrm>
            <a:off x="-630936" y="2502394"/>
            <a:ext cx="134142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 100+ Generative AI Applications / Use Cases in 2024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55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4F530-35F6-DB70-E7E4-6C433F356414}"/>
              </a:ext>
            </a:extLst>
          </p:cNvPr>
          <p:cNvSpPr/>
          <p:nvPr/>
        </p:nvSpPr>
        <p:spPr>
          <a:xfrm rot="8362619">
            <a:off x="4863604" y="1726749"/>
            <a:ext cx="11018255" cy="1368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9F36-0C0D-F386-3038-88336B47CEAE}"/>
              </a:ext>
            </a:extLst>
          </p:cNvPr>
          <p:cNvSpPr/>
          <p:nvPr/>
        </p:nvSpPr>
        <p:spPr>
          <a:xfrm rot="2957147">
            <a:off x="-2510170" y="2467641"/>
            <a:ext cx="10867372" cy="1468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84D5-4E1A-218A-7200-7D5C293D14F7}"/>
              </a:ext>
            </a:extLst>
          </p:cNvPr>
          <p:cNvSpPr/>
          <p:nvPr/>
        </p:nvSpPr>
        <p:spPr>
          <a:xfrm rot="2946276">
            <a:off x="-644893" y="789272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86BDE-8F9F-5D89-09A3-B962B9BDC5EA}"/>
              </a:ext>
            </a:extLst>
          </p:cNvPr>
          <p:cNvSpPr/>
          <p:nvPr/>
        </p:nvSpPr>
        <p:spPr>
          <a:xfrm rot="2973012">
            <a:off x="-2387066" y="2914048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E00C9-400E-E1BE-4807-3CC604B98890}"/>
              </a:ext>
            </a:extLst>
          </p:cNvPr>
          <p:cNvSpPr/>
          <p:nvPr/>
        </p:nvSpPr>
        <p:spPr>
          <a:xfrm rot="8362619">
            <a:off x="3098737" y="-677743"/>
            <a:ext cx="11018255" cy="1092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5D035-1D5F-1942-0E62-C5C60289D3F5}"/>
              </a:ext>
            </a:extLst>
          </p:cNvPr>
          <p:cNvSpPr txBox="1"/>
          <p:nvPr/>
        </p:nvSpPr>
        <p:spPr>
          <a:xfrm>
            <a:off x="978189" y="2557180"/>
            <a:ext cx="10235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6000" b="0" i="0" dirty="0">
                <a:effectLst/>
                <a:latin typeface="var(--font-secondary)"/>
              </a:rPr>
              <a:t> </a:t>
            </a:r>
            <a:r>
              <a:rPr lang="it-IT" sz="6000" b="0" i="0" dirty="0">
                <a:effectLst/>
                <a:latin typeface="var(--font-secondary)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Generative AI Statistics for 2024</a:t>
            </a:r>
            <a:r>
              <a:rPr lang="it-IT" sz="6000" b="0" i="0" dirty="0">
                <a:effectLst/>
                <a:latin typeface="var(--font-secondary)"/>
              </a:rPr>
              <a:t> </a:t>
            </a:r>
            <a:r>
              <a:rPr lang="en-US" sz="6000" b="0" i="0" dirty="0">
                <a:effectLst/>
                <a:latin typeface="var(--font-secondary)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98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4F530-35F6-DB70-E7E4-6C433F356414}"/>
              </a:ext>
            </a:extLst>
          </p:cNvPr>
          <p:cNvSpPr/>
          <p:nvPr/>
        </p:nvSpPr>
        <p:spPr>
          <a:xfrm rot="8362619">
            <a:off x="4863604" y="1726749"/>
            <a:ext cx="11018255" cy="1368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9F36-0C0D-F386-3038-88336B47CEAE}"/>
              </a:ext>
            </a:extLst>
          </p:cNvPr>
          <p:cNvSpPr/>
          <p:nvPr/>
        </p:nvSpPr>
        <p:spPr>
          <a:xfrm rot="2957147">
            <a:off x="-2510170" y="2467641"/>
            <a:ext cx="10867372" cy="1468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84D5-4E1A-218A-7200-7D5C293D14F7}"/>
              </a:ext>
            </a:extLst>
          </p:cNvPr>
          <p:cNvSpPr/>
          <p:nvPr/>
        </p:nvSpPr>
        <p:spPr>
          <a:xfrm rot="2946276">
            <a:off x="-644893" y="789272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86BDE-8F9F-5D89-09A3-B962B9BDC5EA}"/>
              </a:ext>
            </a:extLst>
          </p:cNvPr>
          <p:cNvSpPr/>
          <p:nvPr/>
        </p:nvSpPr>
        <p:spPr>
          <a:xfrm rot="2973012">
            <a:off x="-2387066" y="2914048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E00C9-400E-E1BE-4807-3CC604B98890}"/>
              </a:ext>
            </a:extLst>
          </p:cNvPr>
          <p:cNvSpPr/>
          <p:nvPr/>
        </p:nvSpPr>
        <p:spPr>
          <a:xfrm rot="8362619">
            <a:off x="3098737" y="-677743"/>
            <a:ext cx="11018255" cy="1092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203E1-5F1F-5EB9-F93E-D0DE7D5FA20A}"/>
              </a:ext>
            </a:extLst>
          </p:cNvPr>
          <p:cNvSpPr txBox="1"/>
          <p:nvPr/>
        </p:nvSpPr>
        <p:spPr>
          <a:xfrm>
            <a:off x="512064" y="164592"/>
            <a:ext cx="5756004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Ethical Considerations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Bias in GenAI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of explainability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Inherent English and European bias of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Lack and impact of regulation, now and in the future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Untruthful, Toxic, or Irrelevant Outputs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 and Security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Transparency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Explainability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800" dirty="0"/>
              <a:t>So manyyy..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/>
          </a:p>
          <a:p>
            <a:r>
              <a:rPr lang="en-IN" sz="2800" dirty="0"/>
              <a:t>Source:</a:t>
            </a:r>
            <a:r>
              <a:rPr lang="en-IN" sz="1600" dirty="0"/>
              <a:t> </a:t>
            </a:r>
            <a:r>
              <a:rPr lang="en-IN" sz="2000" dirty="0">
                <a:hlinkClick r:id="rId2"/>
              </a:rPr>
              <a:t>Medium</a:t>
            </a:r>
            <a:endParaRPr lang="en-IN" sz="1600" dirty="0"/>
          </a:p>
          <a:p>
            <a:r>
              <a:rPr lang="en-IN" sz="1600" dirty="0"/>
              <a:t>	    </a:t>
            </a:r>
            <a:r>
              <a:rPr lang="en-IN" sz="2000" dirty="0">
                <a:hlinkClick r:id="rId3"/>
              </a:rPr>
              <a:t>Perplexity</a:t>
            </a:r>
            <a:r>
              <a:rPr lang="en-IN" sz="1600" dirty="0"/>
              <a:t> </a:t>
            </a:r>
            <a:endParaRPr lang="en-IN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7A98E8-8964-3CA4-4B48-4347AE77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0832" y="0"/>
            <a:ext cx="5241168" cy="36945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B2237C8-BB7C-5BDE-D598-1D69F93201E4}"/>
              </a:ext>
            </a:extLst>
          </p:cNvPr>
          <p:cNvSpPr txBox="1"/>
          <p:nvPr/>
        </p:nvSpPr>
        <p:spPr>
          <a:xfrm>
            <a:off x="6419088" y="3942253"/>
            <a:ext cx="5517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Misinformation and Deepfakes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diversity in training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Copyright and Legal Exposure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Privacy Violations</a:t>
            </a:r>
          </a:p>
        </p:txBody>
      </p:sp>
    </p:spTree>
    <p:extLst>
      <p:ext uri="{BB962C8B-B14F-4D97-AF65-F5344CB8AC3E}">
        <p14:creationId xmlns:p14="http://schemas.microsoft.com/office/powerpoint/2010/main" val="62446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3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4F530-35F6-DB70-E7E4-6C433F356414}"/>
              </a:ext>
            </a:extLst>
          </p:cNvPr>
          <p:cNvSpPr/>
          <p:nvPr/>
        </p:nvSpPr>
        <p:spPr>
          <a:xfrm rot="8362619">
            <a:off x="4863604" y="1726749"/>
            <a:ext cx="11018255" cy="1368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9F36-0C0D-F386-3038-88336B47CEAE}"/>
              </a:ext>
            </a:extLst>
          </p:cNvPr>
          <p:cNvSpPr/>
          <p:nvPr/>
        </p:nvSpPr>
        <p:spPr>
          <a:xfrm rot="2957147">
            <a:off x="-2510170" y="2467641"/>
            <a:ext cx="10867372" cy="1468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84D5-4E1A-218A-7200-7D5C293D14F7}"/>
              </a:ext>
            </a:extLst>
          </p:cNvPr>
          <p:cNvSpPr/>
          <p:nvPr/>
        </p:nvSpPr>
        <p:spPr>
          <a:xfrm rot="2946276">
            <a:off x="-644893" y="789272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86BDE-8F9F-5D89-09A3-B962B9BDC5EA}"/>
              </a:ext>
            </a:extLst>
          </p:cNvPr>
          <p:cNvSpPr/>
          <p:nvPr/>
        </p:nvSpPr>
        <p:spPr>
          <a:xfrm rot="2973012">
            <a:off x="-2387066" y="2914048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E00C9-400E-E1BE-4807-3CC604B98890}"/>
              </a:ext>
            </a:extLst>
          </p:cNvPr>
          <p:cNvSpPr/>
          <p:nvPr/>
        </p:nvSpPr>
        <p:spPr>
          <a:xfrm rot="8362619">
            <a:off x="3098737" y="-677743"/>
            <a:ext cx="11018255" cy="1092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237C8-BB7C-5BDE-D598-1D69F93201E4}"/>
              </a:ext>
            </a:extLst>
          </p:cNvPr>
          <p:cNvSpPr txBox="1"/>
          <p:nvPr/>
        </p:nvSpPr>
        <p:spPr>
          <a:xfrm>
            <a:off x="330994" y="110916"/>
            <a:ext cx="11605521" cy="769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Generative AI (GenAI) is a subset of deep learning that uses neural networks to generate various types of content like text, imagery, audio, and synthetic data based on pre-trained data.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Key developments in GenAI include Generative Adversarial Networks (GANs), pre-training models like Word2Vec and GloVe, and large language models like GPT-2 and DALL-E that can generate realistic text, speech, and images.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Large Language Models (LLMs) are a significant part of GenAI, trained on massive datasets to solve language tasks across industries and then fine-tuned for specific use cases.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No-code/low-code adoption of GenAI tools offers benefits like faster development, lower costs, improved collaboration, and accessibility to non-coders.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While promising, GenAI faces challenges like bias, lack of explainability, misinformation, deepfakes, data privacy, and legal issues that need to be addressed through regulation and ethical practices.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28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2D76A8-41AC-87E4-D4A8-A8A64938CC57}"/>
              </a:ext>
            </a:extLst>
          </p:cNvPr>
          <p:cNvSpPr/>
          <p:nvPr/>
        </p:nvSpPr>
        <p:spPr>
          <a:xfrm>
            <a:off x="5892800" y="0"/>
            <a:ext cx="6299200" cy="685800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F70BDF-7552-6BEE-4413-4F306E08D506}"/>
              </a:ext>
            </a:extLst>
          </p:cNvPr>
          <p:cNvGrpSpPr/>
          <p:nvPr/>
        </p:nvGrpSpPr>
        <p:grpSpPr>
          <a:xfrm>
            <a:off x="-52140" y="935945"/>
            <a:ext cx="5944940" cy="5433062"/>
            <a:chOff x="-52140" y="935945"/>
            <a:chExt cx="5944940" cy="543306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A1FEB9-8F2B-7CDD-D989-8086AB886617}"/>
                </a:ext>
              </a:extLst>
            </p:cNvPr>
            <p:cNvSpPr/>
            <p:nvPr/>
          </p:nvSpPr>
          <p:spPr>
            <a:xfrm rot="19750094">
              <a:off x="-52140" y="935945"/>
              <a:ext cx="5477693" cy="543306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A6BDCD-BEF2-CC06-6777-2F7E7707E70E}"/>
                </a:ext>
              </a:extLst>
            </p:cNvPr>
            <p:cNvSpPr txBox="1"/>
            <p:nvPr/>
          </p:nvSpPr>
          <p:spPr>
            <a:xfrm>
              <a:off x="0" y="1190265"/>
              <a:ext cx="5892800" cy="4924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What is Generative AI?</a:t>
              </a:r>
              <a:endParaRPr lang="en-IN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Tx/>
                <a:buChar char="-"/>
              </a:pPr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Generates various types of content based on pre-trained data including</a:t>
              </a:r>
            </a:p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	Text</a:t>
              </a:r>
            </a:p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	Imagery</a:t>
              </a:r>
            </a:p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	Audio</a:t>
              </a:r>
            </a:p>
            <a:p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	Synthetic Data</a:t>
              </a:r>
            </a:p>
            <a:p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Tx/>
                <a:buChar char="-"/>
              </a:pPr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Subset of Deep Learning</a:t>
              </a:r>
            </a:p>
            <a:p>
              <a:pPr marL="285750" indent="-285750">
                <a:buFontTx/>
                <a:buChar char="-"/>
              </a:pPr>
              <a:r>
                <a:rPr lang="en-I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learning uses ANNs which can process more complex patterns than Machine Learning, which uses semi-supervised learning. This helps to learn basic concepts of tasks and generalize to new concepts.</a:t>
              </a:r>
            </a:p>
            <a:p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990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04814723-A3B9-2B30-E59B-C109094E6A32}"/>
              </a:ext>
            </a:extLst>
          </p:cNvPr>
          <p:cNvGrpSpPr/>
          <p:nvPr/>
        </p:nvGrpSpPr>
        <p:grpSpPr>
          <a:xfrm>
            <a:off x="2010477" y="-2718298"/>
            <a:ext cx="11157072" cy="10996084"/>
            <a:chOff x="2010477" y="-2718298"/>
            <a:chExt cx="11157072" cy="1099608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AA6CC9-F4FF-F97E-D4AC-6D2AF5C4FC2C}"/>
                </a:ext>
              </a:extLst>
            </p:cNvPr>
            <p:cNvSpPr/>
            <p:nvPr/>
          </p:nvSpPr>
          <p:spPr>
            <a:xfrm rot="20157415">
              <a:off x="3397752" y="-2718298"/>
              <a:ext cx="9769797" cy="1099608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182777-1CAC-D2EC-E9B3-ED451F82B7FF}"/>
                </a:ext>
              </a:extLst>
            </p:cNvPr>
            <p:cNvSpPr txBox="1"/>
            <p:nvPr/>
          </p:nvSpPr>
          <p:spPr>
            <a:xfrm>
              <a:off x="2010477" y="128701"/>
              <a:ext cx="101045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 pioneers like Alan Turing and John McCarthy played a pivotal role in laying the foundation for GenAI when they proposed early models of computation based on the idea that machines could one day mimic human intelligence.</a:t>
              </a:r>
              <a:endParaRPr lang="en-I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40CF0E-9C45-04C5-C048-71EE07A0692C}"/>
                </a:ext>
              </a:extLst>
            </p:cNvPr>
            <p:cNvSpPr txBox="1"/>
            <p:nvPr/>
          </p:nvSpPr>
          <p:spPr>
            <a:xfrm>
              <a:off x="2315277" y="865876"/>
              <a:ext cx="10258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Early versions of GenAI were the Hidden Markov Models (HMMs) and Gaussian Mixture Models (GMMs).</a:t>
              </a:r>
              <a:endParaRPr lang="en-I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32647B-4F04-F231-CF61-F19126493BDA}"/>
                </a:ext>
              </a:extLst>
            </p:cNvPr>
            <p:cNvSpPr txBox="1"/>
            <p:nvPr/>
          </p:nvSpPr>
          <p:spPr>
            <a:xfrm>
              <a:off x="2598621" y="1433774"/>
              <a:ext cx="95933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Further developments resulted in the creation of models like Restricted Boltzmann Machines (RBMs) and Variational Autoencoders (VAEs) which laid the foundation for more sophisticated generative models.</a:t>
              </a:r>
              <a:endParaRPr lang="en-I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D58EF3-AF48-E0CD-EE85-FCA932AC8DBA}"/>
                </a:ext>
              </a:extLst>
            </p:cNvPr>
            <p:cNvSpPr txBox="1"/>
            <p:nvPr/>
          </p:nvSpPr>
          <p:spPr>
            <a:xfrm>
              <a:off x="3064831" y="2247893"/>
              <a:ext cx="92041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GenAI began to gain momentum thanks to the advancements in machine learning and deep learning (DL) to create neural networks – interconnected layers of “neurons” that process and learn from data like the human brain. </a:t>
              </a:r>
              <a:endParaRPr lang="en-I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A6A0C0-3FB9-B72E-60BE-B8A7CF166CB7}"/>
                </a:ext>
              </a:extLst>
            </p:cNvPr>
            <p:cNvSpPr txBox="1"/>
            <p:nvPr/>
          </p:nvSpPr>
          <p:spPr>
            <a:xfrm>
              <a:off x="3358395" y="3055227"/>
              <a:ext cx="88336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 specific type of neural network developed in 2014 by Ian Goodfellow and colleagues is called a Generative Adversarial Network (GAN).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FD7EF2-4364-7814-CF40-48224C7F5EEE}"/>
                </a:ext>
              </a:extLst>
            </p:cNvPr>
            <p:cNvSpPr txBox="1"/>
            <p:nvPr/>
          </p:nvSpPr>
          <p:spPr>
            <a:xfrm>
              <a:off x="3724155" y="3674320"/>
              <a:ext cx="84678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Generative pre-training models like Word2Vec and GloVe are introduced. These models can learn latent representations of words, which can be useful for tasks like machine translation and text generation.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9AA7EF-0E44-B772-276B-4C8F338DCD8A}"/>
                </a:ext>
              </a:extLst>
            </p:cNvPr>
            <p:cNvSpPr txBox="1"/>
            <p:nvPr/>
          </p:nvSpPr>
          <p:spPr>
            <a:xfrm>
              <a:off x="3953319" y="4480016"/>
              <a:ext cx="82386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DeepMind's WaveNet model is introduced. This model can generate realistic speech, demonstrating the capability of Gen AI for creative audio applications.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730245-1022-E303-35C6-5390AC1C7A37}"/>
                </a:ext>
              </a:extLst>
            </p:cNvPr>
            <p:cNvSpPr txBox="1"/>
            <p:nvPr/>
          </p:nvSpPr>
          <p:spPr>
            <a:xfrm>
              <a:off x="4319078" y="5211255"/>
              <a:ext cx="7872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OpenAI's GPT-2 language model is introduced, demonstrating impressive capabilities in generating realistic and coherent text formats, like poems, code, scripts, musical pieces, emails, letters, etc.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8407A1-95EF-0C5D-EA89-802620B1F065}"/>
                </a:ext>
              </a:extLst>
            </p:cNvPr>
            <p:cNvSpPr txBox="1"/>
            <p:nvPr/>
          </p:nvSpPr>
          <p:spPr>
            <a:xfrm>
              <a:off x="4845866" y="6170352"/>
              <a:ext cx="7491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Open AI’s most powerful text-to-video generator Sora was introduced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DAF8AB9-E12E-0F39-D1A3-39F4BC30DD86}"/>
              </a:ext>
            </a:extLst>
          </p:cNvPr>
          <p:cNvGrpSpPr/>
          <p:nvPr/>
        </p:nvGrpSpPr>
        <p:grpSpPr>
          <a:xfrm>
            <a:off x="77002" y="205645"/>
            <a:ext cx="4768864" cy="6318652"/>
            <a:chOff x="77002" y="205645"/>
            <a:chExt cx="4768864" cy="63186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22B176-1C33-F992-4DE4-BC5B4C0D7AC0}"/>
                </a:ext>
              </a:extLst>
            </p:cNvPr>
            <p:cNvSpPr txBox="1"/>
            <p:nvPr/>
          </p:nvSpPr>
          <p:spPr>
            <a:xfrm>
              <a:off x="77002" y="205645"/>
              <a:ext cx="185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1950s </a:t>
              </a:r>
              <a:endParaRPr lang="en-IN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5496837-CBFB-2860-EF92-5A14AFE5D4BC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928236" y="405700"/>
              <a:ext cx="1082241" cy="15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1ADF74-1D6C-055A-3304-A12A33AAC4B0}"/>
                </a:ext>
              </a:extLst>
            </p:cNvPr>
            <p:cNvSpPr txBox="1"/>
            <p:nvPr/>
          </p:nvSpPr>
          <p:spPr>
            <a:xfrm>
              <a:off x="282736" y="819709"/>
              <a:ext cx="1944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1960s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6C44073-A7AD-6B91-606B-A46C8744449D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>
              <a:off x="1138989" y="1019764"/>
              <a:ext cx="1176288" cy="15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F45F0B-C175-E851-800F-0BBD6BFB7368}"/>
                </a:ext>
              </a:extLst>
            </p:cNvPr>
            <p:cNvSpPr txBox="1"/>
            <p:nvPr/>
          </p:nvSpPr>
          <p:spPr>
            <a:xfrm>
              <a:off x="601981" y="1510718"/>
              <a:ext cx="1944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1980s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4D66541-9273-A420-527C-58489673C901}"/>
                </a:ext>
              </a:extLst>
            </p:cNvPr>
            <p:cNvCxnSpPr>
              <a:cxnSpLocks/>
            </p:cNvCxnSpPr>
            <p:nvPr/>
          </p:nvCxnSpPr>
          <p:spPr>
            <a:xfrm>
              <a:off x="1422333" y="1703078"/>
              <a:ext cx="1176288" cy="15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273426-74AE-72DF-BF72-2056136CE997}"/>
                </a:ext>
              </a:extLst>
            </p:cNvPr>
            <p:cNvSpPr txBox="1"/>
            <p:nvPr/>
          </p:nvSpPr>
          <p:spPr>
            <a:xfrm>
              <a:off x="961323" y="2210909"/>
              <a:ext cx="1944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2000s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9B3C50C-EF4F-EF97-A8AB-5695A05E5AE7}"/>
                </a:ext>
              </a:extLst>
            </p:cNvPr>
            <p:cNvCxnSpPr>
              <a:cxnSpLocks/>
            </p:cNvCxnSpPr>
            <p:nvPr/>
          </p:nvCxnSpPr>
          <p:spPr>
            <a:xfrm>
              <a:off x="1799627" y="2410964"/>
              <a:ext cx="1176288" cy="15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E7AB1B-71B3-D9F3-A471-7F58139A6695}"/>
                </a:ext>
              </a:extLst>
            </p:cNvPr>
            <p:cNvSpPr txBox="1"/>
            <p:nvPr/>
          </p:nvSpPr>
          <p:spPr>
            <a:xfrm>
              <a:off x="1254887" y="2932923"/>
              <a:ext cx="1944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2014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A7E71DE-C793-E93B-E7C5-E3ED88186991}"/>
                </a:ext>
              </a:extLst>
            </p:cNvPr>
            <p:cNvCxnSpPr>
              <a:cxnSpLocks/>
            </p:cNvCxnSpPr>
            <p:nvPr/>
          </p:nvCxnSpPr>
          <p:spPr>
            <a:xfrm>
              <a:off x="2022902" y="3161151"/>
              <a:ext cx="1176288" cy="15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B8F329-2823-39E7-CEA7-CF7B86600885}"/>
                </a:ext>
              </a:extLst>
            </p:cNvPr>
            <p:cNvSpPr txBox="1"/>
            <p:nvPr/>
          </p:nvSpPr>
          <p:spPr>
            <a:xfrm>
              <a:off x="1929412" y="4513767"/>
              <a:ext cx="1944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2016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6A069F9-F010-F301-581A-5F6FEE4E57DB}"/>
                </a:ext>
              </a:extLst>
            </p:cNvPr>
            <p:cNvCxnSpPr>
              <a:cxnSpLocks/>
            </p:cNvCxnSpPr>
            <p:nvPr/>
          </p:nvCxnSpPr>
          <p:spPr>
            <a:xfrm>
              <a:off x="2715773" y="4716166"/>
              <a:ext cx="1176288" cy="15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47441E-AC96-1712-6778-9E27FB1BBCD0}"/>
                </a:ext>
              </a:extLst>
            </p:cNvPr>
            <p:cNvSpPr txBox="1"/>
            <p:nvPr/>
          </p:nvSpPr>
          <p:spPr>
            <a:xfrm>
              <a:off x="2381748" y="5419005"/>
              <a:ext cx="1944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2019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29A92C1-9877-17E4-A966-E66E2134B0CA}"/>
                </a:ext>
              </a:extLst>
            </p:cNvPr>
            <p:cNvCxnSpPr>
              <a:cxnSpLocks/>
            </p:cNvCxnSpPr>
            <p:nvPr/>
          </p:nvCxnSpPr>
          <p:spPr>
            <a:xfrm>
              <a:off x="3149763" y="5611365"/>
              <a:ext cx="1176288" cy="15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AEDE1A6-6F60-D73C-5885-D86F4A4139FC}"/>
                </a:ext>
              </a:extLst>
            </p:cNvPr>
            <p:cNvSpPr txBox="1"/>
            <p:nvPr/>
          </p:nvSpPr>
          <p:spPr>
            <a:xfrm>
              <a:off x="2901563" y="6124187"/>
              <a:ext cx="1944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000" dirty="0"/>
                <a:t>2024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DEDE1D4-707D-ACB2-098D-9265847D1A85}"/>
                </a:ext>
              </a:extLst>
            </p:cNvPr>
            <p:cNvCxnSpPr>
              <a:cxnSpLocks/>
            </p:cNvCxnSpPr>
            <p:nvPr/>
          </p:nvCxnSpPr>
          <p:spPr>
            <a:xfrm>
              <a:off x="3653685" y="6331935"/>
              <a:ext cx="1176288" cy="1538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42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12C2F6-3391-7240-0123-7719CF3FDA0B}"/>
              </a:ext>
            </a:extLst>
          </p:cNvPr>
          <p:cNvSpPr/>
          <p:nvPr/>
        </p:nvSpPr>
        <p:spPr>
          <a:xfrm rot="2745630">
            <a:off x="895159" y="-1155688"/>
            <a:ext cx="10401681" cy="91501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9D305B-5A79-29D0-E9F3-6BD505624629}"/>
              </a:ext>
            </a:extLst>
          </p:cNvPr>
          <p:cNvGrpSpPr/>
          <p:nvPr/>
        </p:nvGrpSpPr>
        <p:grpSpPr>
          <a:xfrm>
            <a:off x="25575" y="93133"/>
            <a:ext cx="5799492" cy="6617196"/>
            <a:chOff x="25575" y="93133"/>
            <a:chExt cx="5799492" cy="66171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598BDBD-F4B3-2027-9617-9FCF564726A7}"/>
                </a:ext>
              </a:extLst>
            </p:cNvPr>
            <p:cNvSpPr txBox="1"/>
            <p:nvPr/>
          </p:nvSpPr>
          <p:spPr>
            <a:xfrm>
              <a:off x="59267" y="93133"/>
              <a:ext cx="5765800" cy="661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Learning Model Types</a:t>
              </a:r>
            </a:p>
            <a:p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Discriminative</a:t>
              </a:r>
            </a:p>
            <a:p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Used to classify or predict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Trained on labeled data points and they learn the relationship between the features of the data points and the labels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Once trained it can be used to predict the label for new data points.</a:t>
              </a:r>
            </a:p>
            <a:p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IN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0AD1943-7AD0-BFA5-EC0C-7EC2D570A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57"/>
            <a:stretch/>
          </p:blipFill>
          <p:spPr>
            <a:xfrm>
              <a:off x="25575" y="4893709"/>
              <a:ext cx="5799492" cy="115995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C5234C-4F41-8F8D-79C3-676D85306943}"/>
              </a:ext>
            </a:extLst>
          </p:cNvPr>
          <p:cNvGrpSpPr/>
          <p:nvPr/>
        </p:nvGrpSpPr>
        <p:grpSpPr>
          <a:xfrm>
            <a:off x="6095999" y="0"/>
            <a:ext cx="5960717" cy="6617196"/>
            <a:chOff x="6095999" y="0"/>
            <a:chExt cx="5960717" cy="66171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5CDEC18-2AEB-FFA1-D7A7-AC4E2B28B664}"/>
                </a:ext>
              </a:extLst>
            </p:cNvPr>
            <p:cNvSpPr txBox="1"/>
            <p:nvPr/>
          </p:nvSpPr>
          <p:spPr>
            <a:xfrm>
              <a:off x="6095999" y="0"/>
              <a:ext cx="5765800" cy="661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Generative</a:t>
              </a:r>
            </a:p>
            <a:p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Generates new data instances based on the learned probability distribution of existing data.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Generates new data that is similar to the data it was trained on.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 new word in sequence</a:t>
              </a:r>
            </a:p>
            <a:p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IN" sz="3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C0FCC1-FE85-2C0C-3841-7746BC3F0E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309"/>
            <a:stretch/>
          </p:blipFill>
          <p:spPr>
            <a:xfrm>
              <a:off x="6189132" y="4893709"/>
              <a:ext cx="5867584" cy="11599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34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3A29C2-B03B-8D78-6316-623298E63919}"/>
              </a:ext>
            </a:extLst>
          </p:cNvPr>
          <p:cNvSpPr/>
          <p:nvPr/>
        </p:nvSpPr>
        <p:spPr>
          <a:xfrm rot="20846268">
            <a:off x="-71254" y="1187660"/>
            <a:ext cx="11458578" cy="49429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D9523-6426-030C-59DF-A161F7A52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20"/>
            <a:ext cx="5958038" cy="3248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4F1704-F828-67A0-B517-BD49961C6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858" y="3462868"/>
            <a:ext cx="6840353" cy="3338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D26007-68BE-73FB-4389-2D07F85C9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8623" y="127506"/>
            <a:ext cx="5460562" cy="325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3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EEDB0F-EF22-B8A0-E50F-4D92D1E7CF71}"/>
              </a:ext>
            </a:extLst>
          </p:cNvPr>
          <p:cNvSpPr/>
          <p:nvPr/>
        </p:nvSpPr>
        <p:spPr>
          <a:xfrm rot="3383635">
            <a:off x="-1605181" y="1978889"/>
            <a:ext cx="9856270" cy="27610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0620D6-CD74-FED3-D0EA-36ED6460BEC3}"/>
              </a:ext>
            </a:extLst>
          </p:cNvPr>
          <p:cNvSpPr/>
          <p:nvPr/>
        </p:nvSpPr>
        <p:spPr>
          <a:xfrm rot="3383635">
            <a:off x="695257" y="130839"/>
            <a:ext cx="9856270" cy="27610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2D0B53-EBD2-D2C6-65DB-8B0C2EAC7EB5}"/>
              </a:ext>
            </a:extLst>
          </p:cNvPr>
          <p:cNvSpPr/>
          <p:nvPr/>
        </p:nvSpPr>
        <p:spPr>
          <a:xfrm rot="3383635">
            <a:off x="-5607734" y="1218492"/>
            <a:ext cx="9856270" cy="27610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1DF3B6-EF62-0CD3-D20E-3B5EB2A25B02}"/>
              </a:ext>
            </a:extLst>
          </p:cNvPr>
          <p:cNvSpPr/>
          <p:nvPr/>
        </p:nvSpPr>
        <p:spPr>
          <a:xfrm rot="3383635">
            <a:off x="2995695" y="-1630586"/>
            <a:ext cx="9856270" cy="27610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0F0164-B90D-5185-B62E-2A36EE817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656" y="213234"/>
            <a:ext cx="5221471" cy="34317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39203E-5876-AB19-D7AD-28C128E6A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05" y="3777163"/>
            <a:ext cx="6084540" cy="27894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813A5A-935B-1A71-4BE6-EFEBA9F59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95" y="504392"/>
            <a:ext cx="5628787" cy="25743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851CAE-0BCE-31A4-2656-84A252B3E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18" y="3283535"/>
            <a:ext cx="5550185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11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4F530-35F6-DB70-E7E4-6C433F356414}"/>
              </a:ext>
            </a:extLst>
          </p:cNvPr>
          <p:cNvSpPr/>
          <p:nvPr/>
        </p:nvSpPr>
        <p:spPr>
          <a:xfrm rot="8362619">
            <a:off x="4863604" y="1726749"/>
            <a:ext cx="11018255" cy="1368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9F36-0C0D-F386-3038-88336B47CEAE}"/>
              </a:ext>
            </a:extLst>
          </p:cNvPr>
          <p:cNvSpPr/>
          <p:nvPr/>
        </p:nvSpPr>
        <p:spPr>
          <a:xfrm rot="2957147">
            <a:off x="-2510170" y="2467641"/>
            <a:ext cx="10867372" cy="1468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84D5-4E1A-218A-7200-7D5C293D14F7}"/>
              </a:ext>
            </a:extLst>
          </p:cNvPr>
          <p:cNvSpPr/>
          <p:nvPr/>
        </p:nvSpPr>
        <p:spPr>
          <a:xfrm rot="2946276">
            <a:off x="-644893" y="789272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86BDE-8F9F-5D89-09A3-B962B9BDC5EA}"/>
              </a:ext>
            </a:extLst>
          </p:cNvPr>
          <p:cNvSpPr/>
          <p:nvPr/>
        </p:nvSpPr>
        <p:spPr>
          <a:xfrm rot="2973012">
            <a:off x="-2387066" y="2914048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E00C9-400E-E1BE-4807-3CC604B98890}"/>
              </a:ext>
            </a:extLst>
          </p:cNvPr>
          <p:cNvSpPr/>
          <p:nvPr/>
        </p:nvSpPr>
        <p:spPr>
          <a:xfrm rot="8362619">
            <a:off x="3098737" y="-677743"/>
            <a:ext cx="11018255" cy="1092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07AEF5-3701-9372-6DEA-5215787C6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5518" y="899085"/>
            <a:ext cx="4344587" cy="3785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AFCD6C-B887-C883-AE03-DAF6FCDB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287" y="3764733"/>
            <a:ext cx="4344586" cy="287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773342-8651-ED43-6048-33758CA7234B}"/>
              </a:ext>
            </a:extLst>
          </p:cNvPr>
          <p:cNvSpPr txBox="1"/>
          <p:nvPr/>
        </p:nvSpPr>
        <p:spPr>
          <a:xfrm>
            <a:off x="255484" y="92103"/>
            <a:ext cx="1429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LLMs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F587F5-6529-D80B-514F-DFA56D31C006}"/>
              </a:ext>
            </a:extLst>
          </p:cNvPr>
          <p:cNvSpPr txBox="1"/>
          <p:nvPr/>
        </p:nvSpPr>
        <p:spPr>
          <a:xfrm>
            <a:off x="41895" y="899085"/>
            <a:ext cx="76665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Large training datasets, Large number of parameters, General purpose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Large, general–purpose language models can be pre-trained and then fine-tuned for specific purposes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LLMs are trained to solve common language problems like- Text classification, question answering, document summarization, and text generation across 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And then be fine-tuned to solve specific problems in different fields, like retail, finance, entertainment, journalism, education, healthcare, customer service, Science, real estate, 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Generic Language Models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Instruction Tuned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cs typeface="Times New Roman" panose="02020603050405020304" pitchFamily="18" charset="0"/>
              </a:rPr>
              <a:t>Dialog Tuned</a:t>
            </a:r>
          </a:p>
        </p:txBody>
      </p:sp>
    </p:spTree>
    <p:extLst>
      <p:ext uri="{BB962C8B-B14F-4D97-AF65-F5344CB8AC3E}">
        <p14:creationId xmlns:p14="http://schemas.microsoft.com/office/powerpoint/2010/main" val="63758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4F530-35F6-DB70-E7E4-6C433F356414}"/>
              </a:ext>
            </a:extLst>
          </p:cNvPr>
          <p:cNvSpPr/>
          <p:nvPr/>
        </p:nvSpPr>
        <p:spPr>
          <a:xfrm rot="8362619">
            <a:off x="4863604" y="1726749"/>
            <a:ext cx="11018255" cy="1368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9F36-0C0D-F386-3038-88336B47CEAE}"/>
              </a:ext>
            </a:extLst>
          </p:cNvPr>
          <p:cNvSpPr/>
          <p:nvPr/>
        </p:nvSpPr>
        <p:spPr>
          <a:xfrm rot="2957147">
            <a:off x="-2510170" y="2467641"/>
            <a:ext cx="10867372" cy="1468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84D5-4E1A-218A-7200-7D5C293D14F7}"/>
              </a:ext>
            </a:extLst>
          </p:cNvPr>
          <p:cNvSpPr/>
          <p:nvPr/>
        </p:nvSpPr>
        <p:spPr>
          <a:xfrm rot="2946276">
            <a:off x="-644893" y="789272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86BDE-8F9F-5D89-09A3-B962B9BDC5EA}"/>
              </a:ext>
            </a:extLst>
          </p:cNvPr>
          <p:cNvSpPr/>
          <p:nvPr/>
        </p:nvSpPr>
        <p:spPr>
          <a:xfrm rot="2973012">
            <a:off x="-2387066" y="2914048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E00C9-400E-E1BE-4807-3CC604B98890}"/>
              </a:ext>
            </a:extLst>
          </p:cNvPr>
          <p:cNvSpPr/>
          <p:nvPr/>
        </p:nvSpPr>
        <p:spPr>
          <a:xfrm rot="8362619">
            <a:off x="3098737" y="-677743"/>
            <a:ext cx="11018255" cy="1092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D1996C-5DA4-8B87-1428-D087EF4BEABB}"/>
              </a:ext>
            </a:extLst>
          </p:cNvPr>
          <p:cNvSpPr txBox="1"/>
          <p:nvPr/>
        </p:nvSpPr>
        <p:spPr>
          <a:xfrm>
            <a:off x="250817" y="56998"/>
            <a:ext cx="4336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Code Adoption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55D0DE2-792A-5DD1-F0C2-061A5CE2D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314" y="0"/>
            <a:ext cx="7601341" cy="33021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9854CB-7DEE-EEE0-8A20-1698FB34D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864" y="3591233"/>
            <a:ext cx="3416476" cy="26671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582AE7-1A02-01BB-BB04-77FFEDAAD362}"/>
              </a:ext>
            </a:extLst>
          </p:cNvPr>
          <p:cNvSpPr txBox="1"/>
          <p:nvPr/>
        </p:nvSpPr>
        <p:spPr>
          <a:xfrm>
            <a:off x="108639" y="1214687"/>
            <a:ext cx="44125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Benefits of low code/no code: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Faster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25 – 30% Lower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Improved Collaborations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Easier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No Coding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Benefits from Cloud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F4BFAD-766B-CE2C-AB7B-99B4C5483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86" y="3870055"/>
            <a:ext cx="3675633" cy="2388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B5CE3C-CBEA-0640-FF05-A7FE47614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464" y="4382374"/>
            <a:ext cx="4537541" cy="102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5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1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C4F530-35F6-DB70-E7E4-6C433F356414}"/>
              </a:ext>
            </a:extLst>
          </p:cNvPr>
          <p:cNvSpPr/>
          <p:nvPr/>
        </p:nvSpPr>
        <p:spPr>
          <a:xfrm rot="8362619">
            <a:off x="4863604" y="1726749"/>
            <a:ext cx="11018255" cy="1368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A9F36-0C0D-F386-3038-88336B47CEAE}"/>
              </a:ext>
            </a:extLst>
          </p:cNvPr>
          <p:cNvSpPr/>
          <p:nvPr/>
        </p:nvSpPr>
        <p:spPr>
          <a:xfrm rot="2957147">
            <a:off x="-2510170" y="2467641"/>
            <a:ext cx="10867372" cy="14684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9D84D5-4E1A-218A-7200-7D5C293D14F7}"/>
              </a:ext>
            </a:extLst>
          </p:cNvPr>
          <p:cNvSpPr/>
          <p:nvPr/>
        </p:nvSpPr>
        <p:spPr>
          <a:xfrm rot="2946276">
            <a:off x="-644893" y="789272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E86BDE-8F9F-5D89-09A3-B962B9BDC5EA}"/>
              </a:ext>
            </a:extLst>
          </p:cNvPr>
          <p:cNvSpPr/>
          <p:nvPr/>
        </p:nvSpPr>
        <p:spPr>
          <a:xfrm rot="2973012">
            <a:off x="-2387066" y="2914048"/>
            <a:ext cx="7469204" cy="102990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E00C9-400E-E1BE-4807-3CC604B98890}"/>
              </a:ext>
            </a:extLst>
          </p:cNvPr>
          <p:cNvSpPr/>
          <p:nvPr/>
        </p:nvSpPr>
        <p:spPr>
          <a:xfrm rot="8362619">
            <a:off x="3098737" y="-677743"/>
            <a:ext cx="11018255" cy="109256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855052-4932-7134-63E0-CE55714B0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51" y="2654967"/>
            <a:ext cx="5663829" cy="2269671"/>
          </a:xfrm>
          <a:prstGeom prst="rect">
            <a:avLst/>
          </a:prstGeom>
        </p:spPr>
      </p:pic>
      <p:pic>
        <p:nvPicPr>
          <p:cNvPr id="1026" name="Picture 2" descr="ADT Extends its Connected Security to ...">
            <a:extLst>
              <a:ext uri="{FF2B5EF4-FFF2-40B4-BE49-F238E27FC236}">
                <a16:creationId xmlns:a16="http://schemas.microsoft.com/office/drawing/2014/main" id="{5A7F17AF-F10C-098D-F14E-218A65180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8" y="89808"/>
            <a:ext cx="2114550" cy="126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out The MoveFWD Program">
            <a:extLst>
              <a:ext uri="{FF2B5EF4-FFF2-40B4-BE49-F238E27FC236}">
                <a16:creationId xmlns:a16="http://schemas.microsoft.com/office/drawing/2014/main" id="{9F10F99E-C89E-7992-173A-E71F7E1A4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72" y="1643912"/>
            <a:ext cx="1910067" cy="105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tsy - Wikipedia">
            <a:extLst>
              <a:ext uri="{FF2B5EF4-FFF2-40B4-BE49-F238E27FC236}">
                <a16:creationId xmlns:a16="http://schemas.microsoft.com/office/drawing/2014/main" id="{E9099EC4-1309-3147-3B44-82F34E313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867" y="344869"/>
            <a:ext cx="2328181" cy="1164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lden State Warriors - Wikipedia">
            <a:extLst>
              <a:ext uri="{FF2B5EF4-FFF2-40B4-BE49-F238E27FC236}">
                <a16:creationId xmlns:a16="http://schemas.microsoft.com/office/drawing/2014/main" id="{B2FA1ACF-84D4-BA3B-D0F1-04C527DCA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75" y="2954191"/>
            <a:ext cx="1627414" cy="197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12" descr="IHG Hotels &amp; Resorts introduces IHG One Rewards | News | Breaking Travel  News">
            <a:extLst>
              <a:ext uri="{FF2B5EF4-FFF2-40B4-BE49-F238E27FC236}">
                <a16:creationId xmlns:a16="http://schemas.microsoft.com/office/drawing/2014/main" id="{7C762162-2B73-71C2-2AE2-BF59C9D6E1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44" name="Picture 20" descr="IHG Hotels &amp; Resorts - Alabama Farmers ...">
            <a:extLst>
              <a:ext uri="{FF2B5EF4-FFF2-40B4-BE49-F238E27FC236}">
                <a16:creationId xmlns:a16="http://schemas.microsoft.com/office/drawing/2014/main" id="{D45CEA17-A075-C239-9368-514F71680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176" y="1819970"/>
            <a:ext cx="2524894" cy="70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ercedes-Benz - YouTube">
            <a:extLst>
              <a:ext uri="{FF2B5EF4-FFF2-40B4-BE49-F238E27FC236}">
                <a16:creationId xmlns:a16="http://schemas.microsoft.com/office/drawing/2014/main" id="{BBF39E7B-F88B-4A8F-FAE4-31A63A8DD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03" y="256340"/>
            <a:ext cx="1447119" cy="144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amsung - Latest News on Samsung, Top ...">
            <a:extLst>
              <a:ext uri="{FF2B5EF4-FFF2-40B4-BE49-F238E27FC236}">
                <a16:creationId xmlns:a16="http://schemas.microsoft.com/office/drawing/2014/main" id="{83D62C21-C755-9F2C-6347-AC77E33E6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96" y="340996"/>
            <a:ext cx="2318785" cy="140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epperdine University - Full Episode ...">
            <a:extLst>
              <a:ext uri="{FF2B5EF4-FFF2-40B4-BE49-F238E27FC236}">
                <a16:creationId xmlns:a16="http://schemas.microsoft.com/office/drawing/2014/main" id="{DEC2BAD7-C4C5-784C-645A-D04280A1A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996" y="2673325"/>
            <a:ext cx="2424653" cy="181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Google's most capable AI model yet">
            <a:extLst>
              <a:ext uri="{FF2B5EF4-FFF2-40B4-BE49-F238E27FC236}">
                <a16:creationId xmlns:a16="http://schemas.microsoft.com/office/drawing/2014/main" id="{2F533A4B-D146-ADC3-0A48-9012E2A3D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" y="5373503"/>
            <a:ext cx="2264308" cy="126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What Is OpenAI? Here's Everything a ...">
            <a:extLst>
              <a:ext uri="{FF2B5EF4-FFF2-40B4-BE49-F238E27FC236}">
                <a16:creationId xmlns:a16="http://schemas.microsoft.com/office/drawing/2014/main" id="{423FE1CE-74F3-E0CD-D45E-3423AC6A9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778" y="5345848"/>
            <a:ext cx="1815300" cy="114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Perplexity AI Competitive Analysis 2024 ...">
            <a:extLst>
              <a:ext uri="{FF2B5EF4-FFF2-40B4-BE49-F238E27FC236}">
                <a16:creationId xmlns:a16="http://schemas.microsoft.com/office/drawing/2014/main" id="{A53F2F5E-8DC0-D11C-4FAE-77D5CFEC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05" y="5169912"/>
            <a:ext cx="2076079" cy="15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What is Claude AI And How Is It ...">
            <a:extLst>
              <a:ext uri="{FF2B5EF4-FFF2-40B4-BE49-F238E27FC236}">
                <a16:creationId xmlns:a16="http://schemas.microsoft.com/office/drawing/2014/main" id="{6C9AEE71-9191-B8E7-7598-1AC408BA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814" y="5235648"/>
            <a:ext cx="2326627" cy="129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Blackbox AI: AI Code Assistant - Tech ...">
            <a:extLst>
              <a:ext uri="{FF2B5EF4-FFF2-40B4-BE49-F238E27FC236}">
                <a16:creationId xmlns:a16="http://schemas.microsoft.com/office/drawing/2014/main" id="{5082B1BD-7F41-EB12-0BB7-24FA1F4E1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435" y="4840632"/>
            <a:ext cx="1362035" cy="1362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45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867</Words>
  <Application>Microsoft Office PowerPoint</Application>
  <PresentationFormat>Widescreen</PresentationFormat>
  <Paragraphs>110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Goudy Stout</vt:lpstr>
      <vt:lpstr>Times New Roman</vt:lpstr>
      <vt:lpstr>var(--font-secondary)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Subrahmanya Gaonkar</dc:creator>
  <cp:lastModifiedBy>Subrahmanya Gaonkar</cp:lastModifiedBy>
  <cp:revision>3</cp:revision>
  <dcterms:created xsi:type="dcterms:W3CDTF">2024-04-20T06:48:47Z</dcterms:created>
  <dcterms:modified xsi:type="dcterms:W3CDTF">2024-04-22T17:20:50Z</dcterms:modified>
</cp:coreProperties>
</file>